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3c1d0fe4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3c1d0fe4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42e85cd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642e85cd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3c1d0fe4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3c1d0fe4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4e191101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4e191101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4e191101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4e191101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4e191101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4e191101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4e191101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4e19110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2d2ab3e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2d2ab3e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658a09fb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658a09f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3c1d0fe4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3c1d0fe4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QddH3djtlPE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7th Grade       Orientation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Lato"/>
                <a:ea typeface="Lato"/>
                <a:cs typeface="Lato"/>
                <a:sym typeface="Lato"/>
              </a:rPr>
              <a:t>2025-2026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250" y="1002450"/>
            <a:ext cx="1128050" cy="11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08925"/>
            <a:ext cx="9144000" cy="37181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6553825" y="769275"/>
            <a:ext cx="2744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7th Grade Orientation 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2025-2026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Scavenger Hunt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6" name="Google Shape;116;p2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250" y="1096050"/>
            <a:ext cx="2951400" cy="29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Name Tags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Icebreaker Bingo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Directions: Time to get to know some new friends! For this activity </a:t>
            </a:r>
            <a:r>
              <a:rPr b="1" lang="en">
                <a:solidFill>
                  <a:srgbClr val="000000"/>
                </a:solidFill>
              </a:rPr>
              <a:t>you</a:t>
            </a:r>
            <a:r>
              <a:rPr b="1" lang="en">
                <a:solidFill>
                  <a:srgbClr val="000000"/>
                </a:solidFill>
              </a:rPr>
              <a:t> will be wandering the room and finding a friend in the room who matches the pieces on the bingo board.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Example: Find a friend in the room who is an only child and cross that box out. The goal is to cross out a row of five. 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98057">
            <a:off x="3745515" y="2883928"/>
            <a:ext cx="1572746" cy="199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Expectations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*General behavior &amp; respect for all-teachers, classmates, facilities (Golden Rule) </a:t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*Procedures-arrival/entry, go to locker and then </a:t>
            </a:r>
            <a:r>
              <a:rPr b="1"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directly</a:t>
            </a:r>
            <a:r>
              <a:rPr b="1"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homeroom, be on time to class</a:t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*Attendance/Tardiness (you need to be here!) </a:t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*Cell Phone Policy (Updated) </a:t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 Schedule</a:t>
            </a:r>
            <a:endParaRPr/>
          </a:p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 in the blanks from your own schedule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250" y="-59975"/>
            <a:ext cx="4269611" cy="52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ctrTitle"/>
          </p:nvPr>
        </p:nvSpPr>
        <p:spPr>
          <a:xfrm>
            <a:off x="3096300" y="1050900"/>
            <a:ext cx="2951400" cy="21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Locker Combination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*Top Right of your Schedule*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rn how to open a combination lock with this guide from wikiHow: https://www.wikihow.com/Open-a-Combination-Lock&#10;&#10;0:00 Turning the dial clockwise to the first number &#10;0:21 Turning the dial counterclockwise to the second number &#10;0:35 Turning the dial clockwise to the third number &#10;0:47 What to do if the lock doesn't open&#10;&#10;Follow our social media channels to find more interesting, easy, and helpful guides!&#10;&#10;Pinterest: https://www.pinterest.com/wikihow/&#10;Instagram: https://www.instagram.com/wikihow/&#10;TikTok: https://www.tiktok.com/@wikihow&#10;Facebook: https://www.facebook.com/wikiHow/" id="105" name="Google Shape;105;p20" title="How to Open a Combination Lock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875" y="440126"/>
            <a:ext cx="7579175" cy="42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Time to Practice Lockers &amp; Schedules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