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13"/>
  </p:notesMasterIdLst>
  <p:sldIdLst>
    <p:sldId id="256" r:id="rId5"/>
    <p:sldId id="292" r:id="rId6"/>
    <p:sldId id="299" r:id="rId7"/>
    <p:sldId id="271" r:id="rId8"/>
    <p:sldId id="258" r:id="rId9"/>
    <p:sldId id="259" r:id="rId10"/>
    <p:sldId id="297" r:id="rId11"/>
    <p:sldId id="30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aul Jivoff" initials="PJ" lastIdx="1" clrIdx="0">
    <p:extLst>
      <p:ext uri="{19B8F6BF-5375-455C-9EA6-DF929625EA0E}">
        <p15:presenceInfo xmlns:p15="http://schemas.microsoft.com/office/powerpoint/2012/main" userId="S::pauljivoff@lpbconsulting.net::1f99839f-81b2-42ae-87ac-ec0c07199ff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B1D4"/>
    <a:srgbClr val="E7E9E9"/>
    <a:srgbClr val="FF9933"/>
    <a:srgbClr val="996633"/>
    <a:srgbClr val="FF3300"/>
    <a:srgbClr val="003399"/>
    <a:srgbClr val="CC66FF"/>
    <a:srgbClr val="CC0099"/>
    <a:srgbClr val="FF66CC"/>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B94B98E-AB64-4986-A827-167E22286618}" v="133" dt="2020-11-18T16:15:06.3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Jivoff" userId="1f99839f-81b2-42ae-87ac-ec0c07199ffc" providerId="ADAL" clId="{CB94B98E-AB64-4986-A827-167E22286618}"/>
    <pc:docChg chg="undo custSel delSld modSld">
      <pc:chgData name="Paul Jivoff" userId="1f99839f-81b2-42ae-87ac-ec0c07199ffc" providerId="ADAL" clId="{CB94B98E-AB64-4986-A827-167E22286618}" dt="2020-11-24T17:17:18.678" v="2000" actId="2696"/>
      <pc:docMkLst>
        <pc:docMk/>
      </pc:docMkLst>
      <pc:sldChg chg="modSp mod">
        <pc:chgData name="Paul Jivoff" userId="1f99839f-81b2-42ae-87ac-ec0c07199ffc" providerId="ADAL" clId="{CB94B98E-AB64-4986-A827-167E22286618}" dt="2020-11-17T18:00:18.077" v="40" actId="20577"/>
        <pc:sldMkLst>
          <pc:docMk/>
          <pc:sldMk cId="2260299568" sldId="256"/>
        </pc:sldMkLst>
        <pc:spChg chg="mod">
          <ac:chgData name="Paul Jivoff" userId="1f99839f-81b2-42ae-87ac-ec0c07199ffc" providerId="ADAL" clId="{CB94B98E-AB64-4986-A827-167E22286618}" dt="2020-11-17T18:00:18.077" v="40" actId="20577"/>
          <ac:spMkLst>
            <pc:docMk/>
            <pc:sldMk cId="2260299568" sldId="256"/>
            <ac:spMk id="2" creationId="{07AB39A0-0B75-4F49-91F5-E758B3BD434E}"/>
          </ac:spMkLst>
        </pc:spChg>
        <pc:spChg chg="mod">
          <ac:chgData name="Paul Jivoff" userId="1f99839f-81b2-42ae-87ac-ec0c07199ffc" providerId="ADAL" clId="{CB94B98E-AB64-4986-A827-167E22286618}" dt="2020-11-17T18:00:12.216" v="39" actId="20577"/>
          <ac:spMkLst>
            <pc:docMk/>
            <pc:sldMk cId="2260299568" sldId="256"/>
            <ac:spMk id="3" creationId="{295CE8D8-E644-4013-9119-53A7F7DF2BDF}"/>
          </ac:spMkLst>
        </pc:spChg>
        <pc:picChg chg="mod">
          <ac:chgData name="Paul Jivoff" userId="1f99839f-81b2-42ae-87ac-ec0c07199ffc" providerId="ADAL" clId="{CB94B98E-AB64-4986-A827-167E22286618}" dt="2020-11-17T17:59:55.644" v="35" actId="1076"/>
          <ac:picMkLst>
            <pc:docMk/>
            <pc:sldMk cId="2260299568" sldId="256"/>
            <ac:picMk id="1026" creationId="{092B441B-0A6D-49FB-976C-6BFED28F599F}"/>
          </ac:picMkLst>
        </pc:picChg>
      </pc:sldChg>
      <pc:sldChg chg="addSp delSp modSp mod">
        <pc:chgData name="Paul Jivoff" userId="1f99839f-81b2-42ae-87ac-ec0c07199ffc" providerId="ADAL" clId="{CB94B98E-AB64-4986-A827-167E22286618}" dt="2020-11-18T15:35:06.308" v="1605" actId="20577"/>
        <pc:sldMkLst>
          <pc:docMk/>
          <pc:sldMk cId="2628864048" sldId="258"/>
        </pc:sldMkLst>
        <pc:spChg chg="mod">
          <ac:chgData name="Paul Jivoff" userId="1f99839f-81b2-42ae-87ac-ec0c07199ffc" providerId="ADAL" clId="{CB94B98E-AB64-4986-A827-167E22286618}" dt="2020-11-17T21:55:31.376" v="1200" actId="6549"/>
          <ac:spMkLst>
            <pc:docMk/>
            <pc:sldMk cId="2628864048" sldId="258"/>
            <ac:spMk id="2" creationId="{FFF4E8CB-1722-444F-9AB4-6A620502CAD5}"/>
          </ac:spMkLst>
        </pc:spChg>
        <pc:spChg chg="mod">
          <ac:chgData name="Paul Jivoff" userId="1f99839f-81b2-42ae-87ac-ec0c07199ffc" providerId="ADAL" clId="{CB94B98E-AB64-4986-A827-167E22286618}" dt="2020-11-18T15:35:06.308" v="1605" actId="20577"/>
          <ac:spMkLst>
            <pc:docMk/>
            <pc:sldMk cId="2628864048" sldId="258"/>
            <ac:spMk id="3" creationId="{2CB00575-6072-475F-8E9A-9A3E092385BF}"/>
          </ac:spMkLst>
        </pc:spChg>
        <pc:graphicFrameChg chg="add mod">
          <ac:chgData name="Paul Jivoff" userId="1f99839f-81b2-42ae-87ac-ec0c07199ffc" providerId="ADAL" clId="{CB94B98E-AB64-4986-A827-167E22286618}" dt="2020-11-17T21:56:54.121" v="1219" actId="403"/>
          <ac:graphicFrameMkLst>
            <pc:docMk/>
            <pc:sldMk cId="2628864048" sldId="258"/>
            <ac:graphicFrameMk id="5" creationId="{B15EB18E-8086-4A49-B5C5-5AA3BE0D7FBE}"/>
          </ac:graphicFrameMkLst>
        </pc:graphicFrameChg>
        <pc:graphicFrameChg chg="del">
          <ac:chgData name="Paul Jivoff" userId="1f99839f-81b2-42ae-87ac-ec0c07199ffc" providerId="ADAL" clId="{CB94B98E-AB64-4986-A827-167E22286618}" dt="2020-11-17T21:55:46.691" v="1201" actId="478"/>
          <ac:graphicFrameMkLst>
            <pc:docMk/>
            <pc:sldMk cId="2628864048" sldId="258"/>
            <ac:graphicFrameMk id="9" creationId="{04DC961D-B4DA-4D88-88F1-26992B565AF5}"/>
          </ac:graphicFrameMkLst>
        </pc:graphicFrameChg>
      </pc:sldChg>
      <pc:sldChg chg="addSp delSp modSp mod">
        <pc:chgData name="Paul Jivoff" userId="1f99839f-81b2-42ae-87ac-ec0c07199ffc" providerId="ADAL" clId="{CB94B98E-AB64-4986-A827-167E22286618}" dt="2020-11-18T16:24:41.664" v="1951" actId="255"/>
        <pc:sldMkLst>
          <pc:docMk/>
          <pc:sldMk cId="538673436" sldId="259"/>
        </pc:sldMkLst>
        <pc:spChg chg="mod">
          <ac:chgData name="Paul Jivoff" userId="1f99839f-81b2-42ae-87ac-ec0c07199ffc" providerId="ADAL" clId="{CB94B98E-AB64-4986-A827-167E22286618}" dt="2020-11-18T15:43:03.233" v="1655" actId="20577"/>
          <ac:spMkLst>
            <pc:docMk/>
            <pc:sldMk cId="538673436" sldId="259"/>
            <ac:spMk id="2" creationId="{9D6CBCB9-41BE-46AB-B4EC-BE8417EC05AD}"/>
          </ac:spMkLst>
        </pc:spChg>
        <pc:spChg chg="mod">
          <ac:chgData name="Paul Jivoff" userId="1f99839f-81b2-42ae-87ac-ec0c07199ffc" providerId="ADAL" clId="{CB94B98E-AB64-4986-A827-167E22286618}" dt="2020-11-18T16:24:41.664" v="1951" actId="255"/>
          <ac:spMkLst>
            <pc:docMk/>
            <pc:sldMk cId="538673436" sldId="259"/>
            <ac:spMk id="12" creationId="{4F3BDCEA-7777-4D2D-A1E9-BDA08F65661C}"/>
          </ac:spMkLst>
        </pc:spChg>
        <pc:graphicFrameChg chg="add mod">
          <ac:chgData name="Paul Jivoff" userId="1f99839f-81b2-42ae-87ac-ec0c07199ffc" providerId="ADAL" clId="{CB94B98E-AB64-4986-A827-167E22286618}" dt="2020-11-18T16:15:06.334" v="1834"/>
          <ac:graphicFrameMkLst>
            <pc:docMk/>
            <pc:sldMk cId="538673436" sldId="259"/>
            <ac:graphicFrameMk id="5" creationId="{5DA73D49-F8A3-4128-BCDA-E5305F17E239}"/>
          </ac:graphicFrameMkLst>
        </pc:graphicFrameChg>
        <pc:graphicFrameChg chg="del">
          <ac:chgData name="Paul Jivoff" userId="1f99839f-81b2-42ae-87ac-ec0c07199ffc" providerId="ADAL" clId="{CB94B98E-AB64-4986-A827-167E22286618}" dt="2020-11-18T15:43:10.871" v="1656" actId="478"/>
          <ac:graphicFrameMkLst>
            <pc:docMk/>
            <pc:sldMk cId="538673436" sldId="259"/>
            <ac:graphicFrameMk id="7" creationId="{314648B8-7E19-472B-9FAD-0851FC88F41B}"/>
          </ac:graphicFrameMkLst>
        </pc:graphicFrameChg>
      </pc:sldChg>
      <pc:sldChg chg="addSp delSp modSp mod">
        <pc:chgData name="Paul Jivoff" userId="1f99839f-81b2-42ae-87ac-ec0c07199ffc" providerId="ADAL" clId="{CB94B98E-AB64-4986-A827-167E22286618}" dt="2020-11-17T21:29:27.441" v="1121" actId="20577"/>
        <pc:sldMkLst>
          <pc:docMk/>
          <pc:sldMk cId="485951575" sldId="271"/>
        </pc:sldMkLst>
        <pc:spChg chg="mod">
          <ac:chgData name="Paul Jivoff" userId="1f99839f-81b2-42ae-87ac-ec0c07199ffc" providerId="ADAL" clId="{CB94B98E-AB64-4986-A827-167E22286618}" dt="2020-11-17T21:29:27.441" v="1121" actId="20577"/>
          <ac:spMkLst>
            <pc:docMk/>
            <pc:sldMk cId="485951575" sldId="271"/>
            <ac:spMk id="5" creationId="{6D35CA4F-C15F-45D9-B875-727F6932EE19}"/>
          </ac:spMkLst>
        </pc:spChg>
        <pc:graphicFrameChg chg="del">
          <ac:chgData name="Paul Jivoff" userId="1f99839f-81b2-42ae-87ac-ec0c07199ffc" providerId="ADAL" clId="{CB94B98E-AB64-4986-A827-167E22286618}" dt="2020-11-17T21:09:41.184" v="156" actId="478"/>
          <ac:graphicFrameMkLst>
            <pc:docMk/>
            <pc:sldMk cId="485951575" sldId="271"/>
            <ac:graphicFrameMk id="6" creationId="{C6139AD7-8944-4C71-9E9D-AF003361854C}"/>
          </ac:graphicFrameMkLst>
        </pc:graphicFrameChg>
        <pc:graphicFrameChg chg="del mod">
          <ac:chgData name="Paul Jivoff" userId="1f99839f-81b2-42ae-87ac-ec0c07199ffc" providerId="ADAL" clId="{CB94B98E-AB64-4986-A827-167E22286618}" dt="2020-11-17T21:15:09.835" v="185" actId="478"/>
          <ac:graphicFrameMkLst>
            <pc:docMk/>
            <pc:sldMk cId="485951575" sldId="271"/>
            <ac:graphicFrameMk id="7" creationId="{CF17F2FF-538C-4906-85AB-E6809A4A224F}"/>
          </ac:graphicFrameMkLst>
        </pc:graphicFrameChg>
        <pc:graphicFrameChg chg="add mod">
          <ac:chgData name="Paul Jivoff" userId="1f99839f-81b2-42ae-87ac-ec0c07199ffc" providerId="ADAL" clId="{CB94B98E-AB64-4986-A827-167E22286618}" dt="2020-11-17T21:18:00.990" v="226"/>
          <ac:graphicFrameMkLst>
            <pc:docMk/>
            <pc:sldMk cId="485951575" sldId="271"/>
            <ac:graphicFrameMk id="8" creationId="{1FC5B734-3E3F-47AD-9256-25121CB08792}"/>
          </ac:graphicFrameMkLst>
        </pc:graphicFrameChg>
        <pc:graphicFrameChg chg="add mod">
          <ac:chgData name="Paul Jivoff" userId="1f99839f-81b2-42ae-87ac-ec0c07199ffc" providerId="ADAL" clId="{CB94B98E-AB64-4986-A827-167E22286618}" dt="2020-11-17T21:18:44.658" v="227" actId="1076"/>
          <ac:graphicFrameMkLst>
            <pc:docMk/>
            <pc:sldMk cId="485951575" sldId="271"/>
            <ac:graphicFrameMk id="9" creationId="{9BE46328-21ED-46F1-866C-DEDFEB4F6551}"/>
          </ac:graphicFrameMkLst>
        </pc:graphicFrameChg>
      </pc:sldChg>
      <pc:sldChg chg="modSp mod">
        <pc:chgData name="Paul Jivoff" userId="1f99839f-81b2-42ae-87ac-ec0c07199ffc" providerId="ADAL" clId="{CB94B98E-AB64-4986-A827-167E22286618}" dt="2020-11-17T18:04:09.338" v="154" actId="20577"/>
        <pc:sldMkLst>
          <pc:docMk/>
          <pc:sldMk cId="2634503922" sldId="292"/>
        </pc:sldMkLst>
        <pc:spChg chg="mod">
          <ac:chgData name="Paul Jivoff" userId="1f99839f-81b2-42ae-87ac-ec0c07199ffc" providerId="ADAL" clId="{CB94B98E-AB64-4986-A827-167E22286618}" dt="2020-11-17T18:03:02.709" v="136" actId="1076"/>
          <ac:spMkLst>
            <pc:docMk/>
            <pc:sldMk cId="2634503922" sldId="292"/>
            <ac:spMk id="6" creationId="{07F8DF43-7795-404A-8F6F-CA81D9934EF4}"/>
          </ac:spMkLst>
        </pc:spChg>
        <pc:spChg chg="mod">
          <ac:chgData name="Paul Jivoff" userId="1f99839f-81b2-42ae-87ac-ec0c07199ffc" providerId="ADAL" clId="{CB94B98E-AB64-4986-A827-167E22286618}" dt="2020-11-17T18:04:09.338" v="154" actId="20577"/>
          <ac:spMkLst>
            <pc:docMk/>
            <pc:sldMk cId="2634503922" sldId="292"/>
            <ac:spMk id="7" creationId="{FDA047A2-0A1D-4F53-A527-E49367D25422}"/>
          </ac:spMkLst>
        </pc:spChg>
      </pc:sldChg>
      <pc:sldChg chg="del">
        <pc:chgData name="Paul Jivoff" userId="1f99839f-81b2-42ae-87ac-ec0c07199ffc" providerId="ADAL" clId="{CB94B98E-AB64-4986-A827-167E22286618}" dt="2020-11-18T15:37:42.782" v="1606" actId="47"/>
        <pc:sldMkLst>
          <pc:docMk/>
          <pc:sldMk cId="3084207888" sldId="293"/>
        </pc:sldMkLst>
      </pc:sldChg>
      <pc:sldChg chg="del">
        <pc:chgData name="Paul Jivoff" userId="1f99839f-81b2-42ae-87ac-ec0c07199ffc" providerId="ADAL" clId="{CB94B98E-AB64-4986-A827-167E22286618}" dt="2020-11-18T15:37:42.782" v="1606" actId="47"/>
        <pc:sldMkLst>
          <pc:docMk/>
          <pc:sldMk cId="8010650" sldId="296"/>
        </pc:sldMkLst>
      </pc:sldChg>
      <pc:sldChg chg="modSp del mod">
        <pc:chgData name="Paul Jivoff" userId="1f99839f-81b2-42ae-87ac-ec0c07199ffc" providerId="ADAL" clId="{CB94B98E-AB64-4986-A827-167E22286618}" dt="2020-11-24T17:17:18.678" v="2000" actId="2696"/>
        <pc:sldMkLst>
          <pc:docMk/>
          <pc:sldMk cId="1284790440" sldId="298"/>
        </pc:sldMkLst>
        <pc:spChg chg="mod">
          <ac:chgData name="Paul Jivoff" userId="1f99839f-81b2-42ae-87ac-ec0c07199ffc" providerId="ADAL" clId="{CB94B98E-AB64-4986-A827-167E22286618}" dt="2020-11-18T17:48:04.598" v="1953" actId="20577"/>
          <ac:spMkLst>
            <pc:docMk/>
            <pc:sldMk cId="1284790440" sldId="298"/>
            <ac:spMk id="2" creationId="{4935DB6C-B726-42C5-83CB-E60FA6C2295A}"/>
          </ac:spMkLst>
        </pc:spChg>
      </pc:sldChg>
      <pc:sldChg chg="modSp mod">
        <pc:chgData name="Paul Jivoff" userId="1f99839f-81b2-42ae-87ac-ec0c07199ffc" providerId="ADAL" clId="{CB94B98E-AB64-4986-A827-167E22286618}" dt="2020-11-17T18:04:26.420" v="155" actId="122"/>
        <pc:sldMkLst>
          <pc:docMk/>
          <pc:sldMk cId="2839980631" sldId="299"/>
        </pc:sldMkLst>
        <pc:spChg chg="mod">
          <ac:chgData name="Paul Jivoff" userId="1f99839f-81b2-42ae-87ac-ec0c07199ffc" providerId="ADAL" clId="{CB94B98E-AB64-4986-A827-167E22286618}" dt="2020-11-17T18:04:26.420" v="155" actId="122"/>
          <ac:spMkLst>
            <pc:docMk/>
            <pc:sldMk cId="2839980631" sldId="299"/>
            <ac:spMk id="2" creationId="{DE0F2BFE-DE32-4E19-8DC4-46A5C993096A}"/>
          </ac:spMkLst>
        </pc:spChg>
      </pc:sldChg>
      <pc:sldChg chg="modSp mod">
        <pc:chgData name="Paul Jivoff" userId="1f99839f-81b2-42ae-87ac-ec0c07199ffc" providerId="ADAL" clId="{CB94B98E-AB64-4986-A827-167E22286618}" dt="2020-11-18T17:51:55.369" v="1999" actId="20577"/>
        <pc:sldMkLst>
          <pc:docMk/>
          <pc:sldMk cId="2818741172" sldId="300"/>
        </pc:sldMkLst>
        <pc:spChg chg="mod">
          <ac:chgData name="Paul Jivoff" userId="1f99839f-81b2-42ae-87ac-ec0c07199ffc" providerId="ADAL" clId="{CB94B98E-AB64-4986-A827-167E22286618}" dt="2020-11-18T17:51:55.369" v="1999" actId="20577"/>
          <ac:spMkLst>
            <pc:docMk/>
            <pc:sldMk cId="2818741172" sldId="300"/>
            <ac:spMk id="2" creationId="{4935DB6C-B726-42C5-83CB-E60FA6C2295A}"/>
          </ac:spMkLst>
        </pc:spChg>
      </pc:sldChg>
      <pc:sldChg chg="del">
        <pc:chgData name="Paul Jivoff" userId="1f99839f-81b2-42ae-87ac-ec0c07199ffc" providerId="ADAL" clId="{CB94B98E-AB64-4986-A827-167E22286618}" dt="2020-11-18T15:37:42.782" v="1606" actId="47"/>
        <pc:sldMkLst>
          <pc:docMk/>
          <pc:sldMk cId="504814510" sldId="301"/>
        </pc:sldMkLst>
      </pc:sldChg>
      <pc:sldChg chg="del">
        <pc:chgData name="Paul Jivoff" userId="1f99839f-81b2-42ae-87ac-ec0c07199ffc" providerId="ADAL" clId="{CB94B98E-AB64-4986-A827-167E22286618}" dt="2020-11-18T15:37:42.782" v="1606" actId="47"/>
        <pc:sldMkLst>
          <pc:docMk/>
          <pc:sldMk cId="985792942" sldId="302"/>
        </pc:sldMkLst>
      </pc:sldChg>
      <pc:sldChg chg="del">
        <pc:chgData name="Paul Jivoff" userId="1f99839f-81b2-42ae-87ac-ec0c07199ffc" providerId="ADAL" clId="{CB94B98E-AB64-4986-A827-167E22286618}" dt="2020-11-18T15:37:42.782" v="1606" actId="47"/>
        <pc:sldMkLst>
          <pc:docMk/>
          <pc:sldMk cId="2881491254" sldId="303"/>
        </pc:sldMkLst>
      </pc:sldChg>
      <pc:sldChg chg="del">
        <pc:chgData name="Paul Jivoff" userId="1f99839f-81b2-42ae-87ac-ec0c07199ffc" providerId="ADAL" clId="{CB94B98E-AB64-4986-A827-167E22286618}" dt="2020-11-18T15:37:42.782" v="1606" actId="47"/>
        <pc:sldMkLst>
          <pc:docMk/>
          <pc:sldMk cId="147358905" sldId="304"/>
        </pc:sldMkLst>
      </pc:sldChg>
      <pc:sldChg chg="del">
        <pc:chgData name="Paul Jivoff" userId="1f99839f-81b2-42ae-87ac-ec0c07199ffc" providerId="ADAL" clId="{CB94B98E-AB64-4986-A827-167E22286618}" dt="2020-11-18T15:37:42.782" v="1606" actId="47"/>
        <pc:sldMkLst>
          <pc:docMk/>
          <pc:sldMk cId="1627650931" sldId="305"/>
        </pc:sldMkLst>
      </pc:sldChg>
      <pc:sldChg chg="del">
        <pc:chgData name="Paul Jivoff" userId="1f99839f-81b2-42ae-87ac-ec0c07199ffc" providerId="ADAL" clId="{CB94B98E-AB64-4986-A827-167E22286618}" dt="2020-11-18T15:37:42.782" v="1606" actId="47"/>
        <pc:sldMkLst>
          <pc:docMk/>
          <pc:sldMk cId="3669785208" sldId="306"/>
        </pc:sldMkLst>
      </pc:sldChg>
      <pc:sldChg chg="del">
        <pc:chgData name="Paul Jivoff" userId="1f99839f-81b2-42ae-87ac-ec0c07199ffc" providerId="ADAL" clId="{CB94B98E-AB64-4986-A827-167E22286618}" dt="2020-11-18T15:37:42.782" v="1606" actId="47"/>
        <pc:sldMkLst>
          <pc:docMk/>
          <pc:sldMk cId="3089096098" sldId="307"/>
        </pc:sldMkLst>
      </pc:sldChg>
      <pc:sldChg chg="del">
        <pc:chgData name="Paul Jivoff" userId="1f99839f-81b2-42ae-87ac-ec0c07199ffc" providerId="ADAL" clId="{CB94B98E-AB64-4986-A827-167E22286618}" dt="2020-11-18T15:37:42.782" v="1606" actId="47"/>
        <pc:sldMkLst>
          <pc:docMk/>
          <pc:sldMk cId="3446368705" sldId="308"/>
        </pc:sldMkLst>
      </pc:sldChg>
      <pc:sldChg chg="del">
        <pc:chgData name="Paul Jivoff" userId="1f99839f-81b2-42ae-87ac-ec0c07199ffc" providerId="ADAL" clId="{CB94B98E-AB64-4986-A827-167E22286618}" dt="2020-11-18T15:37:42.782" v="1606" actId="47"/>
        <pc:sldMkLst>
          <pc:docMk/>
          <pc:sldMk cId="750630250" sldId="309"/>
        </pc:sldMkLst>
      </pc:sldChg>
      <pc:sldChg chg="del">
        <pc:chgData name="Paul Jivoff" userId="1f99839f-81b2-42ae-87ac-ec0c07199ffc" providerId="ADAL" clId="{CB94B98E-AB64-4986-A827-167E22286618}" dt="2020-11-18T15:37:42.782" v="1606" actId="47"/>
        <pc:sldMkLst>
          <pc:docMk/>
          <pc:sldMk cId="1002061885" sldId="310"/>
        </pc:sldMkLst>
      </pc:sldChg>
      <pc:sldChg chg="del">
        <pc:chgData name="Paul Jivoff" userId="1f99839f-81b2-42ae-87ac-ec0c07199ffc" providerId="ADAL" clId="{CB94B98E-AB64-4986-A827-167E22286618}" dt="2020-11-18T15:37:42.782" v="1606" actId="47"/>
        <pc:sldMkLst>
          <pc:docMk/>
          <pc:sldMk cId="339539188" sldId="311"/>
        </pc:sldMkLst>
      </pc:sldChg>
      <pc:sldChg chg="del">
        <pc:chgData name="Paul Jivoff" userId="1f99839f-81b2-42ae-87ac-ec0c07199ffc" providerId="ADAL" clId="{CB94B98E-AB64-4986-A827-167E22286618}" dt="2020-11-18T15:37:42.782" v="1606" actId="47"/>
        <pc:sldMkLst>
          <pc:docMk/>
          <pc:sldMk cId="4048481713" sldId="312"/>
        </pc:sldMkLst>
      </pc:sldChg>
      <pc:sldChg chg="del">
        <pc:chgData name="Paul Jivoff" userId="1f99839f-81b2-42ae-87ac-ec0c07199ffc" providerId="ADAL" clId="{CB94B98E-AB64-4986-A827-167E22286618}" dt="2020-11-18T15:37:42.782" v="1606" actId="47"/>
        <pc:sldMkLst>
          <pc:docMk/>
          <pc:sldMk cId="652909071" sldId="313"/>
        </pc:sldMkLst>
      </pc:sldChg>
      <pc:sldChg chg="del">
        <pc:chgData name="Paul Jivoff" userId="1f99839f-81b2-42ae-87ac-ec0c07199ffc" providerId="ADAL" clId="{CB94B98E-AB64-4986-A827-167E22286618}" dt="2020-11-18T15:37:42.782" v="1606" actId="47"/>
        <pc:sldMkLst>
          <pc:docMk/>
          <pc:sldMk cId="3380580769" sldId="314"/>
        </pc:sldMkLst>
      </pc:sldChg>
      <pc:sldChg chg="del">
        <pc:chgData name="Paul Jivoff" userId="1f99839f-81b2-42ae-87ac-ec0c07199ffc" providerId="ADAL" clId="{CB94B98E-AB64-4986-A827-167E22286618}" dt="2020-11-18T15:37:42.782" v="1606" actId="47"/>
        <pc:sldMkLst>
          <pc:docMk/>
          <pc:sldMk cId="204061967" sldId="315"/>
        </pc:sldMkLst>
      </pc:sldChg>
      <pc:sldChg chg="del">
        <pc:chgData name="Paul Jivoff" userId="1f99839f-81b2-42ae-87ac-ec0c07199ffc" providerId="ADAL" clId="{CB94B98E-AB64-4986-A827-167E22286618}" dt="2020-11-18T15:37:42.782" v="1606" actId="47"/>
        <pc:sldMkLst>
          <pc:docMk/>
          <pc:sldMk cId="1586765777" sldId="316"/>
        </pc:sldMkLst>
      </pc:sldChg>
      <pc:sldChg chg="del">
        <pc:chgData name="Paul Jivoff" userId="1f99839f-81b2-42ae-87ac-ec0c07199ffc" providerId="ADAL" clId="{CB94B98E-AB64-4986-A827-167E22286618}" dt="2020-11-18T15:37:42.782" v="1606" actId="47"/>
        <pc:sldMkLst>
          <pc:docMk/>
          <pc:sldMk cId="2980120162" sldId="317"/>
        </pc:sldMkLst>
      </pc:sldChg>
      <pc:sldChg chg="del">
        <pc:chgData name="Paul Jivoff" userId="1f99839f-81b2-42ae-87ac-ec0c07199ffc" providerId="ADAL" clId="{CB94B98E-AB64-4986-A827-167E22286618}" dt="2020-11-18T15:37:42.782" v="1606" actId="47"/>
        <pc:sldMkLst>
          <pc:docMk/>
          <pc:sldMk cId="348538336" sldId="318"/>
        </pc:sldMkLst>
      </pc:sldChg>
      <pc:sldChg chg="del">
        <pc:chgData name="Paul Jivoff" userId="1f99839f-81b2-42ae-87ac-ec0c07199ffc" providerId="ADAL" clId="{CB94B98E-AB64-4986-A827-167E22286618}" dt="2020-11-18T15:37:42.782" v="1606" actId="47"/>
        <pc:sldMkLst>
          <pc:docMk/>
          <pc:sldMk cId="2591477466" sldId="319"/>
        </pc:sldMkLst>
      </pc:sldChg>
    </pc:docChg>
  </pc:docChgLst>
  <pc:docChgLst>
    <pc:chgData name="Laura Payne Bourcy" userId="S::laurapaynebourcy@lpbconsulting.net::c2026aa2-3a79-42ae-ba63-62efd5b5a95f" providerId="AD" clId="Web-{EE18370F-514C-A931-61D7-03E5832C3DBF}"/>
    <pc:docChg chg="modSld">
      <pc:chgData name="Laura Payne Bourcy" userId="S::laurapaynebourcy@lpbconsulting.net::c2026aa2-3a79-42ae-ba63-62efd5b5a95f" providerId="AD" clId="Web-{EE18370F-514C-A931-61D7-03E5832C3DBF}" dt="2020-11-18T18:31:55.110" v="3" actId="20577"/>
      <pc:docMkLst>
        <pc:docMk/>
      </pc:docMkLst>
      <pc:sldChg chg="modSp">
        <pc:chgData name="Laura Payne Bourcy" userId="S::laurapaynebourcy@lpbconsulting.net::c2026aa2-3a79-42ae-ba63-62efd5b5a95f" providerId="AD" clId="Web-{EE18370F-514C-A931-61D7-03E5832C3DBF}" dt="2020-11-18T18:31:55.110" v="2" actId="20577"/>
        <pc:sldMkLst>
          <pc:docMk/>
          <pc:sldMk cId="1284790440" sldId="298"/>
        </pc:sldMkLst>
        <pc:spChg chg="mod">
          <ac:chgData name="Laura Payne Bourcy" userId="S::laurapaynebourcy@lpbconsulting.net::c2026aa2-3a79-42ae-ba63-62efd5b5a95f" providerId="AD" clId="Web-{EE18370F-514C-A931-61D7-03E5832C3DBF}" dt="2020-11-18T18:31:55.110" v="2" actId="20577"/>
          <ac:spMkLst>
            <pc:docMk/>
            <pc:sldMk cId="1284790440" sldId="298"/>
            <ac:spMk id="2" creationId="{4935DB6C-B726-42C5-83CB-E60FA6C2295A}"/>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lpbconsulting-my.sharepoint.com/personal/pauljivoff_lpbconsulting_net/Documents/Auburn%20Learning%20Technologies/District%20Family%20Technology%20Survey%20(Responses)%20-%20Working%20Copy.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lpbconsulting-my.sharepoint.com/personal/pauljivoff_lpbconsulting_net/Documents/Auburn%20Learning%20Technologies/District%20Family%20Technology%20Survey%20(Responses)%20-%20Working%20Copy.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lpbconsulting-my.sharepoint.com/personal/pauljivoff_lpbconsulting_net/Documents/Auburn%20Learning%20Technologies/District%20Family%20Technology%20Survey%20(Responses)%20-%20Working%20Copy.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lpbconsulting-my.sharepoint.com/personal/pauljivoff_lpbconsulting_net/Documents/Auburn%20Learning%20Technologies/District%20Family%20Technology%20Survey%20(Responses)%20-%20Working%20Copy.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What is you child's home school?</a:t>
            </a:r>
          </a:p>
          <a:p>
            <a:pPr>
              <a:defRPr b="1">
                <a:solidFill>
                  <a:schemeClr val="tx1"/>
                </a:solidFill>
              </a:defRPr>
            </a:pPr>
            <a:r>
              <a:rPr lang="en-US" b="1" dirty="0">
                <a:solidFill>
                  <a:schemeClr val="tx1"/>
                </a:solidFill>
              </a:rPr>
              <a:t>(n=92)</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50B1D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Sheet1!$D$12:$D$16</c:f>
              <c:strCache>
                <c:ptCount val="5"/>
                <c:pt idx="0">
                  <c:v>Owasco (n=5)</c:v>
                </c:pt>
                <c:pt idx="1">
                  <c:v>Casey Park (n=7)</c:v>
                </c:pt>
                <c:pt idx="2">
                  <c:v>Genesee (n=17)</c:v>
                </c:pt>
                <c:pt idx="3">
                  <c:v>Herman (n=29)</c:v>
                </c:pt>
                <c:pt idx="4">
                  <c:v>Seward (n=34)</c:v>
                </c:pt>
              </c:strCache>
            </c:strRef>
          </c:cat>
          <c:val>
            <c:numRef>
              <c:f>Sheet1!$E$12:$E$16</c:f>
              <c:numCache>
                <c:formatCode>0.00%</c:formatCode>
                <c:ptCount val="5"/>
                <c:pt idx="0">
                  <c:v>5.434782608695652E-2</c:v>
                </c:pt>
                <c:pt idx="1">
                  <c:v>7.6086956521739135E-2</c:v>
                </c:pt>
                <c:pt idx="2">
                  <c:v>0.18478260869565216</c:v>
                </c:pt>
                <c:pt idx="3">
                  <c:v>0.31521739130434784</c:v>
                </c:pt>
                <c:pt idx="4">
                  <c:v>0.36956521739130432</c:v>
                </c:pt>
              </c:numCache>
            </c:numRef>
          </c:val>
          <c:extLst>
            <c:ext xmlns:c16="http://schemas.microsoft.com/office/drawing/2014/chart" uri="{C3380CC4-5D6E-409C-BE32-E72D297353CC}">
              <c16:uniqueId val="{00000000-4715-4C74-9898-584ECF5C2324}"/>
            </c:ext>
          </c:extLst>
        </c:ser>
        <c:dLbls>
          <c:dLblPos val="outEnd"/>
          <c:showLegendKey val="0"/>
          <c:showVal val="1"/>
          <c:showCatName val="0"/>
          <c:showSerName val="0"/>
          <c:showPercent val="0"/>
          <c:showBubbleSize val="0"/>
        </c:dLbls>
        <c:gapWidth val="182"/>
        <c:axId val="801171736"/>
        <c:axId val="801167800"/>
      </c:barChart>
      <c:catAx>
        <c:axId val="801171736"/>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801167800"/>
        <c:crosses val="autoZero"/>
        <c:auto val="1"/>
        <c:lblAlgn val="ctr"/>
        <c:lblOffset val="100"/>
        <c:noMultiLvlLbl val="0"/>
      </c:catAx>
      <c:valAx>
        <c:axId val="801167800"/>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801171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dirty="0">
                <a:solidFill>
                  <a:schemeClr val="tx1"/>
                </a:solidFill>
              </a:rPr>
              <a:t>What grade is your child in? (Check all that apply)</a:t>
            </a:r>
          </a:p>
          <a:p>
            <a:pPr>
              <a:defRPr b="1">
                <a:solidFill>
                  <a:schemeClr val="tx1"/>
                </a:solidFill>
              </a:defRPr>
            </a:pPr>
            <a:r>
              <a:rPr lang="en-US" b="1" dirty="0">
                <a:solidFill>
                  <a:schemeClr val="tx1"/>
                </a:solidFill>
              </a:rPr>
              <a:t>(n=113)</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tx>
            <c:v>Percent</c:v>
          </c:tx>
          <c:spPr>
            <a:solidFill>
              <a:srgbClr val="50B1D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Sheet2!$D$3:$D$9</c:f>
              <c:strCache>
                <c:ptCount val="7"/>
                <c:pt idx="0">
                  <c:v>6th Grade (n=19)</c:v>
                </c:pt>
                <c:pt idx="1">
                  <c:v>5th Grade (n=13)</c:v>
                </c:pt>
                <c:pt idx="2">
                  <c:v>4th Grade (n=19)</c:v>
                </c:pt>
                <c:pt idx="3">
                  <c:v>3rd Grade (n=11)</c:v>
                </c:pt>
                <c:pt idx="4">
                  <c:v>2nd Grade (n=8)</c:v>
                </c:pt>
                <c:pt idx="5">
                  <c:v>1st Grade (n=20)</c:v>
                </c:pt>
                <c:pt idx="6">
                  <c:v>Kindergarten (n=23)</c:v>
                </c:pt>
              </c:strCache>
            </c:strRef>
          </c:cat>
          <c:val>
            <c:numRef>
              <c:f>Sheet2!$F$3:$F$9</c:f>
              <c:numCache>
                <c:formatCode>0.00%</c:formatCode>
                <c:ptCount val="7"/>
                <c:pt idx="0">
                  <c:v>0.16814159292035399</c:v>
                </c:pt>
                <c:pt idx="1">
                  <c:v>0.11504424778761062</c:v>
                </c:pt>
                <c:pt idx="2">
                  <c:v>0.16814159292035399</c:v>
                </c:pt>
                <c:pt idx="3">
                  <c:v>9.7345132743362831E-2</c:v>
                </c:pt>
                <c:pt idx="4">
                  <c:v>7.0796460176991149E-2</c:v>
                </c:pt>
                <c:pt idx="5">
                  <c:v>0.17699115044247787</c:v>
                </c:pt>
                <c:pt idx="6">
                  <c:v>0.20353982300884957</c:v>
                </c:pt>
              </c:numCache>
            </c:numRef>
          </c:val>
          <c:extLst>
            <c:ext xmlns:c16="http://schemas.microsoft.com/office/drawing/2014/chart" uri="{C3380CC4-5D6E-409C-BE32-E72D297353CC}">
              <c16:uniqueId val="{00000000-3CE0-4911-AF5F-920520CA6156}"/>
            </c:ext>
          </c:extLst>
        </c:ser>
        <c:dLbls>
          <c:dLblPos val="outEnd"/>
          <c:showLegendKey val="0"/>
          <c:showVal val="1"/>
          <c:showCatName val="0"/>
          <c:showSerName val="0"/>
          <c:showPercent val="0"/>
          <c:showBubbleSize val="0"/>
        </c:dLbls>
        <c:gapWidth val="219"/>
        <c:axId val="650009152"/>
        <c:axId val="650000624"/>
      </c:barChart>
      <c:catAx>
        <c:axId val="65000915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650000624"/>
        <c:crosses val="autoZero"/>
        <c:auto val="1"/>
        <c:lblAlgn val="ctr"/>
        <c:lblOffset val="100"/>
        <c:noMultiLvlLbl val="0"/>
      </c:catAx>
      <c:valAx>
        <c:axId val="650000624"/>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6500091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r>
              <a:rPr lang="en-US" b="1">
                <a:solidFill>
                  <a:schemeClr val="tx1"/>
                </a:solidFill>
              </a:rPr>
              <a:t>In regards to technology, what challenges are you facing? (check all that apply)</a:t>
            </a:r>
          </a:p>
        </c:rich>
      </c:tx>
      <c:overlay val="0"/>
      <c:spPr>
        <a:noFill/>
        <a:ln>
          <a:noFill/>
        </a:ln>
        <a:effectLst/>
      </c:spPr>
      <c:txPr>
        <a:bodyPr rot="0" spcFirstLastPara="1" vertOverflow="ellipsis" vert="horz" wrap="square" anchor="ctr" anchorCtr="1"/>
        <a:lstStyle/>
        <a:p>
          <a:pPr>
            <a:defRPr sz="1400" b="1"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50B1D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Sheet4!$F$8:$F$16</c:f>
              <c:strCache>
                <c:ptCount val="9"/>
                <c:pt idx="0">
                  <c:v>Turning In Assignment (n=3)</c:v>
                </c:pt>
                <c:pt idx="1">
                  <c:v>Navigating Zoom (n=3)</c:v>
                </c:pt>
                <c:pt idx="2">
                  <c:v>Organization (n=3)</c:v>
                </c:pt>
                <c:pt idx="3">
                  <c:v>Logging in (n=7)</c:v>
                </c:pt>
                <c:pt idx="4">
                  <c:v>Communicating with teachers and school staff (n=13)</c:v>
                </c:pt>
                <c:pt idx="5">
                  <c:v>Navigating Google Classroom (n=21)</c:v>
                </c:pt>
                <c:pt idx="6">
                  <c:v>None (n=22)</c:v>
                </c:pt>
                <c:pt idx="7">
                  <c:v>Programs/curriculum (n=24)</c:v>
                </c:pt>
                <c:pt idx="8">
                  <c:v>Completing work (n=40)</c:v>
                </c:pt>
              </c:strCache>
            </c:strRef>
          </c:cat>
          <c:val>
            <c:numRef>
              <c:f>Sheet4!$H$8:$H$16</c:f>
              <c:numCache>
                <c:formatCode>0.00%</c:formatCode>
                <c:ptCount val="9"/>
                <c:pt idx="0">
                  <c:v>3.2608695652173912E-2</c:v>
                </c:pt>
                <c:pt idx="1">
                  <c:v>3.2608695652173912E-2</c:v>
                </c:pt>
                <c:pt idx="2">
                  <c:v>3.2608695652173912E-2</c:v>
                </c:pt>
                <c:pt idx="3">
                  <c:v>7.6086956521739135E-2</c:v>
                </c:pt>
                <c:pt idx="4">
                  <c:v>0.14130434782608695</c:v>
                </c:pt>
                <c:pt idx="5">
                  <c:v>0.22826086956521738</c:v>
                </c:pt>
                <c:pt idx="6">
                  <c:v>0.2391304347826087</c:v>
                </c:pt>
                <c:pt idx="7">
                  <c:v>0.2608695652173913</c:v>
                </c:pt>
                <c:pt idx="8">
                  <c:v>0.43478260869565216</c:v>
                </c:pt>
              </c:numCache>
            </c:numRef>
          </c:val>
          <c:extLst>
            <c:ext xmlns:c16="http://schemas.microsoft.com/office/drawing/2014/chart" uri="{C3380CC4-5D6E-409C-BE32-E72D297353CC}">
              <c16:uniqueId val="{00000000-784B-4F95-8949-4D5AAB248A53}"/>
            </c:ext>
          </c:extLst>
        </c:ser>
        <c:dLbls>
          <c:dLblPos val="outEnd"/>
          <c:showLegendKey val="0"/>
          <c:showVal val="1"/>
          <c:showCatName val="0"/>
          <c:showSerName val="0"/>
          <c:showPercent val="0"/>
          <c:showBubbleSize val="0"/>
        </c:dLbls>
        <c:gapWidth val="182"/>
        <c:axId val="650101320"/>
        <c:axId val="650099352"/>
      </c:barChart>
      <c:catAx>
        <c:axId val="650101320"/>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650099352"/>
        <c:crosses val="autoZero"/>
        <c:auto val="1"/>
        <c:lblAlgn val="ctr"/>
        <c:lblOffset val="100"/>
        <c:noMultiLvlLbl val="0"/>
      </c:catAx>
      <c:valAx>
        <c:axId val="650099352"/>
        <c:scaling>
          <c:orientation val="minMax"/>
        </c:scaling>
        <c:delete val="1"/>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crossAx val="65010132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r>
              <a:rPr lang="en-US" dirty="0">
                <a:solidFill>
                  <a:schemeClr val="tx1"/>
                </a:solidFill>
              </a:rPr>
              <a:t>The district's technology team will be working to provide tutorials, videos, and support for families. Please identify specific areas you would like included in these offerings (i.e. turning in assignments in Google Classroom; opening Google Slides; navig</a:t>
            </a:r>
          </a:p>
        </c:rich>
      </c:tx>
      <c:layout>
        <c:manualLayout>
          <c:xMode val="edge"/>
          <c:yMode val="edge"/>
          <c:x val="0.10222147261308191"/>
          <c:y val="1.484831684390724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solidFill>
              <a:latin typeface="+mn-lt"/>
              <a:ea typeface="+mn-ea"/>
              <a:cs typeface="+mn-cs"/>
            </a:defRPr>
          </a:pPr>
          <a:endParaRPr lang="en-US"/>
        </a:p>
      </c:txPr>
    </c:title>
    <c:autoTitleDeleted val="0"/>
    <c:plotArea>
      <c:layout/>
      <c:barChart>
        <c:barDir val="bar"/>
        <c:grouping val="clustered"/>
        <c:varyColors val="0"/>
        <c:ser>
          <c:idx val="0"/>
          <c:order val="0"/>
          <c:spPr>
            <a:solidFill>
              <a:srgbClr val="50B1D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Sheet5!$A$103:$A$110</c:f>
              <c:strCache>
                <c:ptCount val="8"/>
                <c:pt idx="0">
                  <c:v>Navigating several windows (n=3)</c:v>
                </c:pt>
                <c:pt idx="1">
                  <c:v>Specials (n=3)</c:v>
                </c:pt>
                <c:pt idx="2">
                  <c:v>Parents tracking assignments (n=4)</c:v>
                </c:pt>
                <c:pt idx="3">
                  <c:v>All or Yes (n=8)</c:v>
                </c:pt>
                <c:pt idx="4">
                  <c:v>Programs/ Curriculum (n=9)</c:v>
                </c:pt>
                <c:pt idx="5">
                  <c:v>Google Classroom (n=10)</c:v>
                </c:pt>
                <c:pt idx="6">
                  <c:v>Turning in assignments (n=15)</c:v>
                </c:pt>
                <c:pt idx="7">
                  <c:v>None or N/A (n=34)</c:v>
                </c:pt>
              </c:strCache>
            </c:strRef>
          </c:cat>
          <c:val>
            <c:numRef>
              <c:f>Sheet5!$C$103:$C$110</c:f>
              <c:numCache>
                <c:formatCode>0.00%</c:formatCode>
                <c:ptCount val="8"/>
                <c:pt idx="0">
                  <c:v>3.2608695652173912E-2</c:v>
                </c:pt>
                <c:pt idx="1">
                  <c:v>3.2608695652173912E-2</c:v>
                </c:pt>
                <c:pt idx="2">
                  <c:v>4.3478260869565216E-2</c:v>
                </c:pt>
                <c:pt idx="3">
                  <c:v>8.6956521739130432E-2</c:v>
                </c:pt>
                <c:pt idx="4">
                  <c:v>9.7826086956521743E-2</c:v>
                </c:pt>
                <c:pt idx="5">
                  <c:v>0.10869565217391304</c:v>
                </c:pt>
                <c:pt idx="6">
                  <c:v>0.16304347826086957</c:v>
                </c:pt>
                <c:pt idx="7">
                  <c:v>0.36956521739130432</c:v>
                </c:pt>
              </c:numCache>
            </c:numRef>
          </c:val>
          <c:extLst>
            <c:ext xmlns:c16="http://schemas.microsoft.com/office/drawing/2014/chart" uri="{C3380CC4-5D6E-409C-BE32-E72D297353CC}">
              <c16:uniqueId val="{00000000-1B79-477E-89CF-4D7C72797E51}"/>
            </c:ext>
          </c:extLst>
        </c:ser>
        <c:dLbls>
          <c:dLblPos val="outEnd"/>
          <c:showLegendKey val="0"/>
          <c:showVal val="1"/>
          <c:showCatName val="0"/>
          <c:showSerName val="0"/>
          <c:showPercent val="0"/>
          <c:showBubbleSize val="0"/>
        </c:dLbls>
        <c:gapWidth val="182"/>
        <c:axId val="802822336"/>
        <c:axId val="802819712"/>
      </c:barChart>
      <c:catAx>
        <c:axId val="802822336"/>
        <c:scaling>
          <c:orientation val="minMax"/>
        </c:scaling>
        <c:delete val="0"/>
        <c:axPos val="l"/>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1" i="0" u="none" strike="noStrike" kern="1200" baseline="0">
                <a:solidFill>
                  <a:schemeClr val="tx1"/>
                </a:solidFill>
                <a:latin typeface="+mn-lt"/>
                <a:ea typeface="+mn-ea"/>
                <a:cs typeface="+mn-cs"/>
              </a:defRPr>
            </a:pPr>
            <a:endParaRPr lang="en-US"/>
          </a:p>
        </c:txPr>
        <c:crossAx val="802819712"/>
        <c:crosses val="autoZero"/>
        <c:auto val="1"/>
        <c:lblAlgn val="ctr"/>
        <c:lblOffset val="100"/>
        <c:noMultiLvlLbl val="0"/>
      </c:catAx>
      <c:valAx>
        <c:axId val="802819712"/>
        <c:scaling>
          <c:orientation val="minMax"/>
        </c:scaling>
        <c:delete val="1"/>
        <c:axPos val="b"/>
        <c:numFmt formatCode="0.00%" sourceLinked="1"/>
        <c:majorTickMark val="out"/>
        <c:minorTickMark val="none"/>
        <c:tickLblPos val="nextTo"/>
        <c:crossAx val="8028223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C4F7DF-7E90-4F19-9EAA-AFAD4A4FA460}" type="datetimeFigureOut">
              <a:rPr lang="en-US" smtClean="0"/>
              <a:t>11/24/2020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3550AA-09A7-4B92-96C0-4040086D1B63}" type="slidenum">
              <a:rPr lang="en-US" smtClean="0"/>
              <a:t>‹#›</a:t>
            </a:fld>
            <a:endParaRPr lang="en-US"/>
          </a:p>
        </p:txBody>
      </p:sp>
    </p:spTree>
    <p:extLst>
      <p:ext uri="{BB962C8B-B14F-4D97-AF65-F5344CB8AC3E}">
        <p14:creationId xmlns:p14="http://schemas.microsoft.com/office/powerpoint/2010/main" val="7948117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23550AA-09A7-4B92-96C0-4040086D1B63}" type="slidenum">
              <a:rPr lang="en-US" smtClean="0"/>
              <a:t>6</a:t>
            </a:fld>
            <a:endParaRPr lang="en-US"/>
          </a:p>
        </p:txBody>
      </p:sp>
    </p:spTree>
    <p:extLst>
      <p:ext uri="{BB962C8B-B14F-4D97-AF65-F5344CB8AC3E}">
        <p14:creationId xmlns:p14="http://schemas.microsoft.com/office/powerpoint/2010/main" val="2903346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b">
            <a:normAutofit/>
          </a:bodyPr>
          <a:lstStyle>
            <a:lvl1pPr algn="r">
              <a:defRPr sz="6000">
                <a:effectLst/>
              </a:defRPr>
            </a:lvl1pPr>
          </a:lstStyle>
          <a:p>
            <a:r>
              <a:rPr lang="en-US"/>
              <a:t>Click to edit Master title style</a:t>
            </a:r>
          </a:p>
        </p:txBody>
      </p:sp>
      <p:sp>
        <p:nvSpPr>
          <p:cNvPr id="3" name="Subtitle 2"/>
          <p:cNvSpPr>
            <a:spLocks noGrp="1"/>
          </p:cNvSpPr>
          <p:nvPr>
            <p:ph type="subTitle" idx="1"/>
          </p:nvPr>
        </p:nvSpPr>
        <p:spPr>
          <a:xfrm>
            <a:off x="4515377"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a:xfrm>
            <a:off x="5332412" y="5883275"/>
            <a:ext cx="4324044" cy="365125"/>
          </a:xfrm>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3662251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1" y="4732865"/>
            <a:ext cx="10018711" cy="566738"/>
          </a:xfrm>
        </p:spPr>
        <p:txBody>
          <a:bodyPr anchor="b">
            <a:normAutofit/>
          </a:bodyPr>
          <a:lstStyle>
            <a:lvl1pPr algn="ctr">
              <a:defRPr sz="2400" b="0"/>
            </a:lvl1pPr>
          </a:lstStyle>
          <a:p>
            <a:r>
              <a:rPr lang="en-US"/>
              <a:t>Click to edit Master title style</a:t>
            </a:r>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4311"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FBE3D-3A3A-4695-A5C4-921057B513BF}"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4251938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685800"/>
            <a:ext cx="10018711" cy="3048000"/>
          </a:xfrm>
        </p:spPr>
        <p:txBody>
          <a:bodyPr anchor="ctr">
            <a:normAutofit/>
          </a:bodyPr>
          <a:lstStyle>
            <a:lvl1pPr algn="ctr">
              <a:defRPr sz="3200" b="0" cap="none"/>
            </a:lvl1pPr>
          </a:lstStyle>
          <a:p>
            <a:r>
              <a:rPr lang="en-US"/>
              <a:t>Click to edit Master title style</a:t>
            </a:r>
          </a:p>
        </p:txBody>
      </p:sp>
      <p:sp>
        <p:nvSpPr>
          <p:cNvPr id="3" name="Text Placeholder 2"/>
          <p:cNvSpPr>
            <a:spLocks noGrp="1"/>
          </p:cNvSpPr>
          <p:nvPr>
            <p:ph type="body" idx="1"/>
          </p:nvPr>
        </p:nvSpPr>
        <p:spPr>
          <a:xfrm>
            <a:off x="1484312"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41960638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2436811"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1"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42537476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p>
        </p:txBody>
      </p:sp>
      <p:sp>
        <p:nvSpPr>
          <p:cNvPr id="3" name="Text Placeholder 2"/>
          <p:cNvSpPr>
            <a:spLocks noGrp="1"/>
          </p:cNvSpPr>
          <p:nvPr>
            <p:ph type="body" idx="1"/>
          </p:nvPr>
        </p:nvSpPr>
        <p:spPr>
          <a:xfrm>
            <a:off x="1484312" y="4777381"/>
            <a:ext cx="1001871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16355574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a:solidFill>
                  <a:schemeClr val="tx1"/>
                </a:solidFill>
                <a:effectLst/>
              </a:rPr>
              <a:t>”</a:t>
            </a:r>
          </a:p>
        </p:txBody>
      </p:sp>
      <p:sp>
        <p:nvSpPr>
          <p:cNvPr id="2" name="Title 1"/>
          <p:cNvSpPr>
            <a:spLocks noGrp="1"/>
          </p:cNvSpPr>
          <p:nvPr>
            <p:ph type="title"/>
          </p:nvPr>
        </p:nvSpPr>
        <p:spPr>
          <a:xfrm>
            <a:off x="2208212" y="685800"/>
            <a:ext cx="8990012" cy="2743199"/>
          </a:xfrm>
        </p:spPr>
        <p:txBody>
          <a:bodyPr anchor="ctr">
            <a:normAutofit/>
          </a:bodyPr>
          <a:lstStyle>
            <a:lvl1pPr algn="ctr">
              <a:defRPr sz="3200" b="0" cap="none">
                <a:solidFill>
                  <a:schemeClr val="tx1"/>
                </a:solidFill>
              </a:defRPr>
            </a:lvl1pPr>
          </a:lstStyle>
          <a:p>
            <a:r>
              <a:rPr lang="en-US"/>
              <a:t>Click to edit Master title style</a:t>
            </a:r>
          </a:p>
        </p:txBody>
      </p:sp>
      <p:sp>
        <p:nvSpPr>
          <p:cNvPr id="10" name="Text Placeholder 9"/>
          <p:cNvSpPr>
            <a:spLocks noGrp="1"/>
          </p:cNvSpPr>
          <p:nvPr>
            <p:ph type="body" sz="quarter" idx="13"/>
          </p:nvPr>
        </p:nvSpPr>
        <p:spPr>
          <a:xfrm>
            <a:off x="1484313" y="3886200"/>
            <a:ext cx="10018710"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1706848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0"/>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p>
        </p:txBody>
      </p:sp>
      <p:sp>
        <p:nvSpPr>
          <p:cNvPr id="10" name="Text Placeholder 9"/>
          <p:cNvSpPr>
            <a:spLocks noGrp="1"/>
          </p:cNvSpPr>
          <p:nvPr>
            <p:ph type="body" sz="quarter" idx="13"/>
          </p:nvPr>
        </p:nvSpPr>
        <p:spPr>
          <a:xfrm>
            <a:off x="1484312"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1"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42148231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37152828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5" y="685800"/>
            <a:ext cx="1770369" cy="5105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84312" y="685800"/>
            <a:ext cx="8019742"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798193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951856" y="5867131"/>
            <a:ext cx="551167" cy="365125"/>
          </a:xfrm>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17776630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79" y="2666999"/>
            <a:ext cx="8930747" cy="2110382"/>
          </a:xfrm>
        </p:spPr>
        <p:txBody>
          <a:bodyPr anchor="b"/>
          <a:lstStyle>
            <a:lvl1pPr algn="r">
              <a:defRPr sz="4000" b="0" cap="none"/>
            </a:lvl1pPr>
          </a:lstStyle>
          <a:p>
            <a:r>
              <a:rPr lang="en-US"/>
              <a:t>Click to edit Master title style</a:t>
            </a:r>
          </a:p>
        </p:txBody>
      </p:sp>
      <p:sp>
        <p:nvSpPr>
          <p:cNvPr id="3" name="Text Placeholder 2"/>
          <p:cNvSpPr>
            <a:spLocks noGrp="1"/>
          </p:cNvSpPr>
          <p:nvPr>
            <p:ph type="body" idx="1"/>
          </p:nvPr>
        </p:nvSpPr>
        <p:spPr>
          <a:xfrm>
            <a:off x="2572278"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2FBE3D-3A3A-4695-A5C4-921057B513BF}" type="datetimeFigureOut">
              <a:rPr lang="en-US" smtClean="0"/>
              <a:t>11/24/2020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1566094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1" y="685800"/>
            <a:ext cx="10018713" cy="1752599"/>
          </a:xfrm>
        </p:spPr>
        <p:txBody>
          <a:bodyPr/>
          <a:lstStyle/>
          <a:p>
            <a:r>
              <a:rPr lang="en-US"/>
              <a:t>Click to edit Master title style</a:t>
            </a:r>
          </a:p>
        </p:txBody>
      </p:sp>
      <p:sp>
        <p:nvSpPr>
          <p:cNvPr id="3" name="Content Placeholder 2"/>
          <p:cNvSpPr>
            <a:spLocks noGrp="1"/>
          </p:cNvSpPr>
          <p:nvPr>
            <p:ph sz="half" idx="1"/>
          </p:nvPr>
        </p:nvSpPr>
        <p:spPr>
          <a:xfrm>
            <a:off x="1484312" y="2666999"/>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2FBE3D-3A3A-4695-A5C4-921057B513BF}"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2949785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880487"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2FBE3D-3A3A-4695-A5C4-921057B513BF}" type="datetimeFigureOut">
              <a:rPr lang="en-US" smtClean="0"/>
              <a:t>11/24/2020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272504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2FBE3D-3A3A-4695-A5C4-921057B513BF}" type="datetimeFigureOut">
              <a:rPr lang="en-US" smtClean="0"/>
              <a:t>11/24/2020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3885676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2FBE3D-3A3A-4695-A5C4-921057B513BF}" type="datetimeFigureOut">
              <a:rPr lang="en-US" smtClean="0"/>
              <a:t>11/24/2020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27876009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a:t>Click to edit Master title style</a:t>
            </a:r>
          </a:p>
        </p:txBody>
      </p:sp>
      <p:sp>
        <p:nvSpPr>
          <p:cNvPr id="3" name="Content Placeholder 2"/>
          <p:cNvSpPr>
            <a:spLocks noGrp="1"/>
          </p:cNvSpPr>
          <p:nvPr>
            <p:ph idx="1"/>
          </p:nvPr>
        </p:nvSpPr>
        <p:spPr>
          <a:xfrm>
            <a:off x="5262033" y="685799"/>
            <a:ext cx="6240990"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84312"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FBE3D-3A3A-4695-A5C4-921057B513BF}"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422378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4" y="1752599"/>
            <a:ext cx="5426158" cy="1371600"/>
          </a:xfrm>
        </p:spPr>
        <p:txBody>
          <a:bodyPr anchor="b">
            <a:normAutofit/>
          </a:bodyPr>
          <a:lstStyle>
            <a:lvl1pPr algn="ctr">
              <a:defRPr sz="2800" b="0"/>
            </a:lvl1pPr>
          </a:lstStyle>
          <a:p>
            <a:r>
              <a:rPr lang="en-US"/>
              <a:t>Click to edit Master title style</a:t>
            </a:r>
          </a:p>
        </p:txBody>
      </p:sp>
      <p:sp>
        <p:nvSpPr>
          <p:cNvPr id="14" name="Picture Placeholder 2"/>
          <p:cNvSpPr>
            <a:spLocks noGrp="1" noChangeAspect="1"/>
          </p:cNvSpPr>
          <p:nvPr>
            <p:ph type="pic" idx="1"/>
          </p:nvPr>
        </p:nvSpPr>
        <p:spPr>
          <a:xfrm>
            <a:off x="7594682" y="914400"/>
            <a:ext cx="3280974"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482724" y="3124199"/>
            <a:ext cx="5426158"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2FBE3D-3A3A-4695-A5C4-921057B513BF}" type="datetimeFigureOut">
              <a:rPr lang="en-US" smtClean="0"/>
              <a:t>11/24/2020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FA5165-7F92-48C4-9FD9-3B4FAD233E8F}" type="slidenum">
              <a:rPr lang="en-US" smtClean="0"/>
              <a:t>‹#›</a:t>
            </a:fld>
            <a:endParaRPr lang="en-US"/>
          </a:p>
        </p:txBody>
      </p:sp>
    </p:spTree>
    <p:extLst>
      <p:ext uri="{BB962C8B-B14F-4D97-AF65-F5344CB8AC3E}">
        <p14:creationId xmlns:p14="http://schemas.microsoft.com/office/powerpoint/2010/main" val="3079941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0"/>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1" y="685800"/>
            <a:ext cx="10018713" cy="1752599"/>
          </a:xfrm>
          <a:prstGeom prst="rect">
            <a:avLst/>
          </a:prstGeom>
          <a:effectLst/>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84310" y="2666999"/>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9732656" y="5883275"/>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A2FBE3D-3A3A-4695-A5C4-921057B513BF}" type="datetimeFigureOut">
              <a:rPr lang="en-US" smtClean="0"/>
              <a:t>11/24/2020</a:t>
            </a:fld>
            <a:endParaRPr lang="en-US"/>
          </a:p>
        </p:txBody>
      </p:sp>
      <p:sp>
        <p:nvSpPr>
          <p:cNvPr id="5" name="Footer Placeholder 4"/>
          <p:cNvSpPr>
            <a:spLocks noGrp="1"/>
          </p:cNvSpPr>
          <p:nvPr>
            <p:ph type="ftr" sz="quarter" idx="3"/>
          </p:nvPr>
        </p:nvSpPr>
        <p:spPr>
          <a:xfrm>
            <a:off x="2572279" y="5883275"/>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951856" y="5883275"/>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21FA5165-7F92-48C4-9FD9-3B4FAD233E8F}" type="slidenum">
              <a:rPr lang="en-US" smtClean="0"/>
              <a:t>‹#›</a:t>
            </a:fld>
            <a:endParaRPr lang="en-US"/>
          </a:p>
        </p:txBody>
      </p:sp>
    </p:spTree>
    <p:extLst>
      <p:ext uri="{BB962C8B-B14F-4D97-AF65-F5344CB8AC3E}">
        <p14:creationId xmlns:p14="http://schemas.microsoft.com/office/powerpoint/2010/main" val="29136894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www.lpbconsulting.org/"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39A0-0B75-4F49-91F5-E758B3BD434E}"/>
              </a:ext>
            </a:extLst>
          </p:cNvPr>
          <p:cNvSpPr>
            <a:spLocks noGrp="1"/>
          </p:cNvSpPr>
          <p:nvPr>
            <p:ph type="ctrTitle"/>
          </p:nvPr>
        </p:nvSpPr>
        <p:spPr>
          <a:xfrm>
            <a:off x="4196520" y="4104861"/>
            <a:ext cx="7413623" cy="889005"/>
          </a:xfrm>
        </p:spPr>
        <p:txBody>
          <a:bodyPr>
            <a:noAutofit/>
          </a:bodyPr>
          <a:lstStyle/>
          <a:p>
            <a:r>
              <a:rPr lang="en-US" sz="4000" dirty="0"/>
              <a:t>Family Technology Survey </a:t>
            </a:r>
          </a:p>
        </p:txBody>
      </p:sp>
      <p:sp>
        <p:nvSpPr>
          <p:cNvPr id="3" name="Subtitle 2">
            <a:extLst>
              <a:ext uri="{FF2B5EF4-FFF2-40B4-BE49-F238E27FC236}">
                <a16:creationId xmlns:a16="http://schemas.microsoft.com/office/drawing/2014/main" id="{295CE8D8-E644-4013-9119-53A7F7DF2BDF}"/>
              </a:ext>
            </a:extLst>
          </p:cNvPr>
          <p:cNvSpPr>
            <a:spLocks noGrp="1"/>
          </p:cNvSpPr>
          <p:nvPr>
            <p:ph type="subTitle" idx="1"/>
          </p:nvPr>
        </p:nvSpPr>
        <p:spPr>
          <a:xfrm>
            <a:off x="4622498" y="4993866"/>
            <a:ext cx="6987645" cy="1256119"/>
          </a:xfrm>
        </p:spPr>
        <p:txBody>
          <a:bodyPr>
            <a:normAutofit/>
          </a:bodyPr>
          <a:lstStyle/>
          <a:p>
            <a:r>
              <a:rPr lang="en-US" sz="2000" dirty="0">
                <a:solidFill>
                  <a:srgbClr val="C00000"/>
                </a:solidFill>
              </a:rPr>
              <a:t>Summary of Findings • Conclusions &amp; Recommendations</a:t>
            </a:r>
          </a:p>
          <a:p>
            <a:endParaRPr lang="en-US" sz="1600" dirty="0"/>
          </a:p>
          <a:p>
            <a:r>
              <a:rPr lang="en-US" sz="1600" dirty="0"/>
              <a:t>Developed by </a:t>
            </a:r>
            <a:r>
              <a:rPr lang="en-US" sz="1600" dirty="0">
                <a:solidFill>
                  <a:srgbClr val="0070C0"/>
                </a:solidFill>
              </a:rPr>
              <a:t>LPB Consulting Services </a:t>
            </a:r>
            <a:r>
              <a:rPr lang="en-US" sz="1600" dirty="0"/>
              <a:t>(www.lpbconsulting.org) </a:t>
            </a:r>
            <a:r>
              <a:rPr lang="en-US" sz="1600" dirty="0">
                <a:latin typeface="Georgia" panose="02040502050405020303" pitchFamily="18" charset="0"/>
              </a:rPr>
              <a:t>|</a:t>
            </a:r>
            <a:r>
              <a:rPr lang="en-US" sz="1600" dirty="0"/>
              <a:t>November 2020 </a:t>
            </a:r>
          </a:p>
        </p:txBody>
      </p:sp>
      <p:pic>
        <p:nvPicPr>
          <p:cNvPr id="1026" name="Picture 2" descr="Image result for auburn csd">
            <a:extLst>
              <a:ext uri="{FF2B5EF4-FFF2-40B4-BE49-F238E27FC236}">
                <a16:creationId xmlns:a16="http://schemas.microsoft.com/office/drawing/2014/main" id="{092B441B-0A6D-49FB-976C-6BFED28F59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410" r="1" b="1"/>
          <a:stretch/>
        </p:blipFill>
        <p:spPr bwMode="auto">
          <a:xfrm>
            <a:off x="7043225" y="1616087"/>
            <a:ext cx="4566918" cy="2274103"/>
          </a:xfrm>
          <a:prstGeom prst="roundRect">
            <a:avLst>
              <a:gd name="adj" fmla="val 4380"/>
            </a:avLst>
          </a:prstGeom>
          <a:noFill/>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0299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31"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10"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1"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2"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3"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4"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16" name="Rectangle 15">
            <a:extLst>
              <a:ext uri="{FF2B5EF4-FFF2-40B4-BE49-F238E27FC236}">
                <a16:creationId xmlns:a16="http://schemas.microsoft.com/office/drawing/2014/main" id="{15655827-B42D-4180-88D3-D83F25E4B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a:effectLst/>
        </p:spPr>
        <p:txBody>
          <a:bodyPr rtlCol="0" anchor="ctr"/>
          <a:lstStyle/>
          <a:p>
            <a:pPr algn="ctr"/>
            <a:endParaRPr lang="en-US"/>
          </a:p>
        </p:txBody>
      </p:sp>
      <p:sp>
        <p:nvSpPr>
          <p:cNvPr id="18" name="Freeform: Shape 17">
            <a:extLst>
              <a:ext uri="{FF2B5EF4-FFF2-40B4-BE49-F238E27FC236}">
                <a16:creationId xmlns:a16="http://schemas.microsoft.com/office/drawing/2014/main" id="{24ACCB06-563C-4ADE-B4D6-1FE9F723C7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955594"/>
            <a:ext cx="1828958" cy="2902407"/>
          </a:xfrm>
          <a:custGeom>
            <a:avLst/>
            <a:gdLst>
              <a:gd name="connsiteX0" fmla="*/ 0 w 1828958"/>
              <a:gd name="connsiteY0" fmla="*/ 0 h 2902407"/>
              <a:gd name="connsiteX1" fmla="*/ 1828958 w 1828958"/>
              <a:gd name="connsiteY1" fmla="*/ 2902407 h 2902407"/>
              <a:gd name="connsiteX2" fmla="*/ 1709896 w 1828958"/>
              <a:gd name="connsiteY2" fmla="*/ 2902407 h 2902407"/>
              <a:gd name="connsiteX3" fmla="*/ 0 w 1828958"/>
              <a:gd name="connsiteY3" fmla="*/ 63474 h 2902407"/>
            </a:gdLst>
            <a:ahLst/>
            <a:cxnLst>
              <a:cxn ang="0">
                <a:pos x="connsiteX0" y="connsiteY0"/>
              </a:cxn>
              <a:cxn ang="0">
                <a:pos x="connsiteX1" y="connsiteY1"/>
              </a:cxn>
              <a:cxn ang="0">
                <a:pos x="connsiteX2" y="connsiteY2"/>
              </a:cxn>
              <a:cxn ang="0">
                <a:pos x="connsiteX3" y="connsiteY3"/>
              </a:cxn>
            </a:cxnLst>
            <a:rect l="l" t="t" r="r" b="b"/>
            <a:pathLst>
              <a:path w="1828958" h="2902407">
                <a:moveTo>
                  <a:pt x="0" y="0"/>
                </a:moveTo>
                <a:lnTo>
                  <a:pt x="1828958" y="2902407"/>
                </a:lnTo>
                <a:lnTo>
                  <a:pt x="1709896" y="2902407"/>
                </a:lnTo>
                <a:lnTo>
                  <a:pt x="0" y="63474"/>
                </a:lnTo>
                <a:close/>
              </a:path>
            </a:pathLst>
          </a:custGeom>
          <a:solidFill>
            <a:srgbClr val="262626"/>
          </a:solidFill>
          <a:ln>
            <a:noFill/>
          </a:ln>
        </p:spPr>
      </p:sp>
      <p:sp>
        <p:nvSpPr>
          <p:cNvPr id="32" name="Freeform: Shape 19">
            <a:extLst>
              <a:ext uri="{FF2B5EF4-FFF2-40B4-BE49-F238E27FC236}">
                <a16:creationId xmlns:a16="http://schemas.microsoft.com/office/drawing/2014/main" id="{40761ECD-D92B-46AE-82CA-640023D282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3220098"/>
            <a:ext cx="2910045" cy="3637903"/>
          </a:xfrm>
          <a:custGeom>
            <a:avLst/>
            <a:gdLst>
              <a:gd name="connsiteX0" fmla="*/ 0 w 2910045"/>
              <a:gd name="connsiteY0" fmla="*/ 0 h 3637903"/>
              <a:gd name="connsiteX1" fmla="*/ 2910045 w 2910045"/>
              <a:gd name="connsiteY1" fmla="*/ 3637903 h 3637903"/>
              <a:gd name="connsiteX2" fmla="*/ 2786220 w 2910045"/>
              <a:gd name="connsiteY2" fmla="*/ 3637903 h 3637903"/>
              <a:gd name="connsiteX3" fmla="*/ 0 w 2910045"/>
              <a:gd name="connsiteY3" fmla="*/ 20366 h 3637903"/>
            </a:gdLst>
            <a:ahLst/>
            <a:cxnLst>
              <a:cxn ang="0">
                <a:pos x="connsiteX0" y="connsiteY0"/>
              </a:cxn>
              <a:cxn ang="0">
                <a:pos x="connsiteX1" y="connsiteY1"/>
              </a:cxn>
              <a:cxn ang="0">
                <a:pos x="connsiteX2" y="connsiteY2"/>
              </a:cxn>
              <a:cxn ang="0">
                <a:pos x="connsiteX3" y="connsiteY3"/>
              </a:cxn>
            </a:cxnLst>
            <a:rect l="l" t="t" r="r" b="b"/>
            <a:pathLst>
              <a:path w="2910045" h="3637903">
                <a:moveTo>
                  <a:pt x="0" y="0"/>
                </a:moveTo>
                <a:lnTo>
                  <a:pt x="2910045" y="3637903"/>
                </a:lnTo>
                <a:lnTo>
                  <a:pt x="2786220" y="3637903"/>
                </a:lnTo>
                <a:lnTo>
                  <a:pt x="0" y="20366"/>
                </a:lnTo>
                <a:close/>
              </a:path>
            </a:pathLst>
          </a:custGeom>
          <a:solidFill>
            <a:schemeClr val="accent1">
              <a:lumMod val="50000"/>
            </a:schemeClr>
          </a:solidFill>
          <a:ln>
            <a:noFill/>
          </a:ln>
        </p:spPr>
      </p:sp>
      <p:sp>
        <p:nvSpPr>
          <p:cNvPr id="22" name="Freeform: Shape 21">
            <a:extLst>
              <a:ext uri="{FF2B5EF4-FFF2-40B4-BE49-F238E27FC236}">
                <a16:creationId xmlns:a16="http://schemas.microsoft.com/office/drawing/2014/main" id="{9A928607-C55C-40FD-B2DF-6CD6A7226A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 y="2845509"/>
            <a:ext cx="4149883" cy="4012491"/>
          </a:xfrm>
          <a:custGeom>
            <a:avLst/>
            <a:gdLst>
              <a:gd name="connsiteX0" fmla="*/ 0 w 4149883"/>
              <a:gd name="connsiteY0" fmla="*/ 0 h 4012491"/>
              <a:gd name="connsiteX1" fmla="*/ 4149883 w 4149883"/>
              <a:gd name="connsiteY1" fmla="*/ 4012491 h 4012491"/>
              <a:gd name="connsiteX2" fmla="*/ 2910046 w 4149883"/>
              <a:gd name="connsiteY2" fmla="*/ 4012491 h 4012491"/>
              <a:gd name="connsiteX3" fmla="*/ 0 w 4149883"/>
              <a:gd name="connsiteY3" fmla="*/ 374587 h 4012491"/>
            </a:gdLst>
            <a:ahLst/>
            <a:cxnLst>
              <a:cxn ang="0">
                <a:pos x="connsiteX0" y="connsiteY0"/>
              </a:cxn>
              <a:cxn ang="0">
                <a:pos x="connsiteX1" y="connsiteY1"/>
              </a:cxn>
              <a:cxn ang="0">
                <a:pos x="connsiteX2" y="connsiteY2"/>
              </a:cxn>
              <a:cxn ang="0">
                <a:pos x="connsiteX3" y="connsiteY3"/>
              </a:cxn>
            </a:cxnLst>
            <a:rect l="l" t="t" r="r" b="b"/>
            <a:pathLst>
              <a:path w="4149883" h="4012491">
                <a:moveTo>
                  <a:pt x="0" y="0"/>
                </a:moveTo>
                <a:lnTo>
                  <a:pt x="4149883" y="4012491"/>
                </a:lnTo>
                <a:lnTo>
                  <a:pt x="2910046" y="4012491"/>
                </a:lnTo>
                <a:lnTo>
                  <a:pt x="0" y="374587"/>
                </a:lnTo>
                <a:close/>
              </a:path>
            </a:pathLst>
          </a:custGeom>
          <a:solidFill>
            <a:schemeClr val="accent1">
              <a:lumMod val="75000"/>
            </a:schemeClr>
          </a:solidFill>
          <a:ln>
            <a:noFill/>
          </a:ln>
        </p:spPr>
      </p:sp>
      <p:sp>
        <p:nvSpPr>
          <p:cNvPr id="24" name="Freeform: Shape 23">
            <a:extLst>
              <a:ext uri="{FF2B5EF4-FFF2-40B4-BE49-F238E27FC236}">
                <a16:creationId xmlns:a16="http://schemas.microsoft.com/office/drawing/2014/main" id="{400A20C1-29A4-43E0-AB15-7931F76F8C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3332410"/>
            <a:ext cx="2719546" cy="3525590"/>
          </a:xfrm>
          <a:custGeom>
            <a:avLst/>
            <a:gdLst>
              <a:gd name="connsiteX0" fmla="*/ 0 w 2719546"/>
              <a:gd name="connsiteY0" fmla="*/ 0 h 3525590"/>
              <a:gd name="connsiteX1" fmla="*/ 2719546 w 2719546"/>
              <a:gd name="connsiteY1" fmla="*/ 3525590 h 3525590"/>
              <a:gd name="connsiteX2" fmla="*/ 1828959 w 2719546"/>
              <a:gd name="connsiteY2" fmla="*/ 3525590 h 3525590"/>
              <a:gd name="connsiteX3" fmla="*/ 0 w 2719546"/>
              <a:gd name="connsiteY3" fmla="*/ 623183 h 3525590"/>
            </a:gdLst>
            <a:ahLst/>
            <a:cxnLst>
              <a:cxn ang="0">
                <a:pos x="connsiteX0" y="connsiteY0"/>
              </a:cxn>
              <a:cxn ang="0">
                <a:pos x="connsiteX1" y="connsiteY1"/>
              </a:cxn>
              <a:cxn ang="0">
                <a:pos x="connsiteX2" y="connsiteY2"/>
              </a:cxn>
              <a:cxn ang="0">
                <a:pos x="connsiteX3" y="connsiteY3"/>
              </a:cxn>
            </a:cxnLst>
            <a:rect l="l" t="t" r="r" b="b"/>
            <a:pathLst>
              <a:path w="2719546" h="3525590">
                <a:moveTo>
                  <a:pt x="0" y="0"/>
                </a:moveTo>
                <a:lnTo>
                  <a:pt x="2719546" y="3525590"/>
                </a:lnTo>
                <a:lnTo>
                  <a:pt x="1828959" y="3525590"/>
                </a:lnTo>
                <a:lnTo>
                  <a:pt x="0" y="623183"/>
                </a:lnTo>
                <a:close/>
              </a:path>
            </a:pathLst>
          </a:custGeom>
          <a:solidFill>
            <a:srgbClr val="404040"/>
          </a:solidFill>
          <a:ln>
            <a:noFill/>
          </a:ln>
        </p:spPr>
      </p:sp>
      <p:sp>
        <p:nvSpPr>
          <p:cNvPr id="6" name="Title 5">
            <a:extLst>
              <a:ext uri="{FF2B5EF4-FFF2-40B4-BE49-F238E27FC236}">
                <a16:creationId xmlns:a16="http://schemas.microsoft.com/office/drawing/2014/main" id="{07F8DF43-7795-404A-8F6F-CA81D9934EF4}"/>
              </a:ext>
            </a:extLst>
          </p:cNvPr>
          <p:cNvSpPr>
            <a:spLocks noGrp="1"/>
          </p:cNvSpPr>
          <p:nvPr>
            <p:ph type="title"/>
          </p:nvPr>
        </p:nvSpPr>
        <p:spPr>
          <a:xfrm>
            <a:off x="1734441" y="715480"/>
            <a:ext cx="8723117" cy="781842"/>
          </a:xfrm>
        </p:spPr>
        <p:txBody>
          <a:bodyPr>
            <a:normAutofit fontScale="90000"/>
          </a:bodyPr>
          <a:lstStyle/>
          <a:p>
            <a:pPr fontAlgn="base"/>
            <a:r>
              <a:rPr lang="en-US" sz="3600" dirty="0">
                <a:solidFill>
                  <a:srgbClr val="C00000"/>
                </a:solidFill>
              </a:rPr>
              <a:t>Auburn ECSD Family Technology Survey Overview</a:t>
            </a:r>
            <a:r>
              <a:rPr lang="en-US" dirty="0"/>
              <a:t>​</a:t>
            </a:r>
            <a:endParaRPr lang="en-US" b="1" dirty="0"/>
          </a:p>
        </p:txBody>
      </p:sp>
      <p:sp>
        <p:nvSpPr>
          <p:cNvPr id="7" name="TextBox 6">
            <a:extLst>
              <a:ext uri="{FF2B5EF4-FFF2-40B4-BE49-F238E27FC236}">
                <a16:creationId xmlns:a16="http://schemas.microsoft.com/office/drawing/2014/main" id="{FDA047A2-0A1D-4F53-A527-E49367D25422}"/>
              </a:ext>
            </a:extLst>
          </p:cNvPr>
          <p:cNvSpPr txBox="1"/>
          <p:nvPr/>
        </p:nvSpPr>
        <p:spPr>
          <a:xfrm>
            <a:off x="1451063" y="1828562"/>
            <a:ext cx="9289871" cy="1323439"/>
          </a:xfrm>
          <a:prstGeom prst="rect">
            <a:avLst/>
          </a:prstGeom>
          <a:noFill/>
        </p:spPr>
        <p:txBody>
          <a:bodyPr wrap="square" lIns="91440" tIns="45720" rIns="91440" bIns="45720" rtlCol="0" anchor="t">
            <a:spAutoFit/>
          </a:bodyPr>
          <a:lstStyle/>
          <a:p>
            <a:r>
              <a:rPr lang="en-US" sz="1600" dirty="0"/>
              <a:t>To inform the application of professional development, district leaders distributed a survey to all families of K-6 students and </a:t>
            </a:r>
            <a:r>
              <a:rPr lang="en-US" sz="1600" b="1" dirty="0"/>
              <a:t>92 </a:t>
            </a:r>
            <a:r>
              <a:rPr lang="en-US" sz="1600" dirty="0"/>
              <a:t>responded to the request for information.</a:t>
            </a:r>
          </a:p>
          <a:p>
            <a:endParaRPr lang="en-US" sz="1600" dirty="0"/>
          </a:p>
          <a:p>
            <a:r>
              <a:rPr lang="en-US" sz="1600" dirty="0"/>
              <a:t>The following summary was developed by Laura Payne-Bourcy Consulting Services </a:t>
            </a:r>
            <a:r>
              <a:rPr lang="en-US" sz="1600" dirty="0">
                <a:solidFill>
                  <a:srgbClr val="0070C0"/>
                </a:solidFill>
                <a:hlinkClick r:id="rId2">
                  <a:extLst>
                    <a:ext uri="{A12FA001-AC4F-418D-AE19-62706E023703}">
                      <ahyp:hlinkClr xmlns:ahyp="http://schemas.microsoft.com/office/drawing/2018/hyperlinkcolor" val="tx"/>
                    </a:ext>
                  </a:extLst>
                </a:hlinkClick>
              </a:rPr>
              <a:t>www.lpbconsulting.org</a:t>
            </a:r>
            <a:r>
              <a:rPr lang="en-US" sz="1600" dirty="0"/>
              <a:t>, in partnership with the AECSD for its Learning Technology Grant (LTG) funded by NYSED.</a:t>
            </a:r>
          </a:p>
        </p:txBody>
      </p:sp>
    </p:spTree>
    <p:extLst>
      <p:ext uri="{BB962C8B-B14F-4D97-AF65-F5344CB8AC3E}">
        <p14:creationId xmlns:p14="http://schemas.microsoft.com/office/powerpoint/2010/main" val="2634503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30" name="Rectangle 14">
            <a:extLst>
              <a:ext uri="{FF2B5EF4-FFF2-40B4-BE49-F238E27FC236}">
                <a16:creationId xmlns:a16="http://schemas.microsoft.com/office/drawing/2014/main" id="{CE3D4922-3D1C-4679-9A86-15BFC1A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164E9BCF-1B67-4514-808C-A5DCBDEB4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1" name="Group 18">
            <a:extLst>
              <a:ext uri="{FF2B5EF4-FFF2-40B4-BE49-F238E27FC236}">
                <a16:creationId xmlns:a16="http://schemas.microsoft.com/office/drawing/2014/main" id="{32238778-9D1D-45F4-BB78-76F208A224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20" name="Freeform 6">
              <a:extLst>
                <a:ext uri="{FF2B5EF4-FFF2-40B4-BE49-F238E27FC236}">
                  <a16:creationId xmlns:a16="http://schemas.microsoft.com/office/drawing/2014/main" id="{93667F4D-F2CD-4E50-BACC-24766910F7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21" name="Freeform 7">
              <a:extLst>
                <a:ext uri="{FF2B5EF4-FFF2-40B4-BE49-F238E27FC236}">
                  <a16:creationId xmlns:a16="http://schemas.microsoft.com/office/drawing/2014/main" id="{20CAAE25-D2F2-493F-9569-EC552C1AD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22" name="Freeform 8">
              <a:extLst>
                <a:ext uri="{FF2B5EF4-FFF2-40B4-BE49-F238E27FC236}">
                  <a16:creationId xmlns:a16="http://schemas.microsoft.com/office/drawing/2014/main" id="{42D5E996-541D-42BA-8B22-F7E96752C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23" name="Freeform 9">
              <a:extLst>
                <a:ext uri="{FF2B5EF4-FFF2-40B4-BE49-F238E27FC236}">
                  <a16:creationId xmlns:a16="http://schemas.microsoft.com/office/drawing/2014/main" id="{6BDB86F1-7C07-4D49-B9C9-7837A1FB2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4" name="Freeform 10">
              <a:extLst>
                <a:ext uri="{FF2B5EF4-FFF2-40B4-BE49-F238E27FC236}">
                  <a16:creationId xmlns:a16="http://schemas.microsoft.com/office/drawing/2014/main" id="{92FDEA97-0861-44C0-9B26-4BB5F777A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5" name="Freeform 11">
              <a:extLst>
                <a:ext uri="{FF2B5EF4-FFF2-40B4-BE49-F238E27FC236}">
                  <a16:creationId xmlns:a16="http://schemas.microsoft.com/office/drawing/2014/main" id="{A9F3AA02-C861-444A-9178-0BD3D3CE1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DE0F2BFE-DE32-4E19-8DC4-46A5C993096A}"/>
              </a:ext>
            </a:extLst>
          </p:cNvPr>
          <p:cNvSpPr>
            <a:spLocks noGrp="1"/>
          </p:cNvSpPr>
          <p:nvPr>
            <p:ph type="title"/>
          </p:nvPr>
        </p:nvSpPr>
        <p:spPr>
          <a:xfrm>
            <a:off x="4850405" y="1396180"/>
            <a:ext cx="6698127" cy="3842570"/>
          </a:xfrm>
        </p:spPr>
        <p:txBody>
          <a:bodyPr vert="horz" lIns="91440" tIns="45720" rIns="91440" bIns="45720" rtlCol="0" anchor="ctr">
            <a:normAutofit/>
          </a:bodyPr>
          <a:lstStyle/>
          <a:p>
            <a:r>
              <a:rPr lang="en-US" sz="6000" dirty="0"/>
              <a:t>Summary of Survey Findings</a:t>
            </a:r>
          </a:p>
        </p:txBody>
      </p:sp>
    </p:spTree>
    <p:extLst>
      <p:ext uri="{BB962C8B-B14F-4D97-AF65-F5344CB8AC3E}">
        <p14:creationId xmlns:p14="http://schemas.microsoft.com/office/powerpoint/2010/main" val="2839980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12328-E490-446E-8B6F-13FE87D00ED0}"/>
              </a:ext>
            </a:extLst>
          </p:cNvPr>
          <p:cNvSpPr>
            <a:spLocks noGrp="1"/>
          </p:cNvSpPr>
          <p:nvPr>
            <p:ph type="title"/>
          </p:nvPr>
        </p:nvSpPr>
        <p:spPr>
          <a:xfrm>
            <a:off x="1177436" y="57371"/>
            <a:ext cx="9837127" cy="666003"/>
          </a:xfrm>
        </p:spPr>
        <p:txBody>
          <a:bodyPr vert="horz" lIns="91440" tIns="45720" rIns="91440" bIns="45720" rtlCol="0" anchor="b">
            <a:normAutofit/>
          </a:bodyPr>
          <a:lstStyle/>
          <a:p>
            <a:pPr algn="ctr"/>
            <a:r>
              <a:rPr lang="en-US" sz="2800" dirty="0"/>
              <a:t>Demographics</a:t>
            </a:r>
            <a:endParaRPr lang="en-US" sz="2800" kern="1200" dirty="0"/>
          </a:p>
        </p:txBody>
      </p:sp>
      <p:sp>
        <p:nvSpPr>
          <p:cNvPr id="5" name="TextBox 4">
            <a:extLst>
              <a:ext uri="{FF2B5EF4-FFF2-40B4-BE49-F238E27FC236}">
                <a16:creationId xmlns:a16="http://schemas.microsoft.com/office/drawing/2014/main" id="{6D35CA4F-C15F-45D9-B875-727F6932EE19}"/>
              </a:ext>
            </a:extLst>
          </p:cNvPr>
          <p:cNvSpPr txBox="1"/>
          <p:nvPr/>
        </p:nvSpPr>
        <p:spPr>
          <a:xfrm>
            <a:off x="3428999" y="4409768"/>
            <a:ext cx="5334000" cy="2646878"/>
          </a:xfrm>
          <a:prstGeom prst="rect">
            <a:avLst/>
          </a:prstGeom>
          <a:noFill/>
        </p:spPr>
        <p:txBody>
          <a:bodyPr wrap="square" lIns="91440" tIns="45720" rIns="91440" bIns="45720" rtlCol="0" anchor="t">
            <a:spAutoFit/>
          </a:bodyPr>
          <a:lstStyle/>
          <a:p>
            <a:pPr marL="285750" indent="-285750">
              <a:spcAft>
                <a:spcPts val="300"/>
              </a:spcAft>
              <a:buFont typeface="Wingdings" panose="05000000000000000000" pitchFamily="2" charset="2"/>
              <a:buChar char="q"/>
            </a:pPr>
            <a:r>
              <a:rPr lang="en-US" sz="1300" dirty="0"/>
              <a:t>Family members identified William H. Seward Elementary School (36.96%) and Herman Avenue Elementary School (31.51%) as their child’s home school at much greater rates than Genesee Street Elementary School, Casey Park Elementary School, or </a:t>
            </a:r>
            <a:r>
              <a:rPr lang="en-US" sz="1300" dirty="0" err="1"/>
              <a:t>Owasco</a:t>
            </a:r>
            <a:r>
              <a:rPr lang="en-US" sz="1300" dirty="0"/>
              <a:t> Elementary School.</a:t>
            </a:r>
          </a:p>
          <a:p>
            <a:pPr marL="285750" indent="-285750">
              <a:spcAft>
                <a:spcPts val="300"/>
              </a:spcAft>
              <a:buFont typeface="Wingdings" panose="05000000000000000000" pitchFamily="2" charset="2"/>
              <a:buChar char="q"/>
            </a:pPr>
            <a:r>
              <a:rPr lang="en-US" sz="1300" dirty="0"/>
              <a:t>Families who named </a:t>
            </a:r>
            <a:r>
              <a:rPr lang="en-US" sz="1300" dirty="0" err="1"/>
              <a:t>Owasco</a:t>
            </a:r>
            <a:r>
              <a:rPr lang="en-US" sz="1300" dirty="0"/>
              <a:t> Elementary as their child’s home school were the least frequent respondents (5.43%).</a:t>
            </a:r>
          </a:p>
          <a:p>
            <a:pPr marL="285750" indent="-285750">
              <a:spcAft>
                <a:spcPts val="300"/>
              </a:spcAft>
              <a:buFont typeface="Wingdings" panose="05000000000000000000" pitchFamily="2" charset="2"/>
              <a:buChar char="q"/>
            </a:pPr>
            <a:r>
              <a:rPr lang="en-US" sz="1300" dirty="0"/>
              <a:t>The 92 family member respondents represented 113 students. 18 family members identified at least two children. </a:t>
            </a:r>
          </a:p>
          <a:p>
            <a:pPr marL="285750" indent="-285750">
              <a:spcAft>
                <a:spcPts val="300"/>
              </a:spcAft>
              <a:buFont typeface="Wingdings" panose="05000000000000000000" pitchFamily="2" charset="2"/>
              <a:buChar char="q"/>
            </a:pPr>
            <a:r>
              <a:rPr lang="en-US" sz="1300" dirty="0"/>
              <a:t>Family members of Kindergarteners and 1</a:t>
            </a:r>
            <a:r>
              <a:rPr lang="en-US" sz="1300" baseline="30000" dirty="0"/>
              <a:t>st</a:t>
            </a:r>
            <a:r>
              <a:rPr lang="en-US" sz="1300" dirty="0"/>
              <a:t> Graders  were the most prevalent respondents, and 2</a:t>
            </a:r>
            <a:r>
              <a:rPr lang="en-US" sz="1300" baseline="30000" dirty="0"/>
              <a:t>nd</a:t>
            </a:r>
            <a:r>
              <a:rPr lang="en-US" sz="1300" dirty="0"/>
              <a:t> Graders were the least represented.</a:t>
            </a:r>
          </a:p>
          <a:p>
            <a:pPr marL="285750" indent="-285750">
              <a:spcAft>
                <a:spcPts val="300"/>
              </a:spcAft>
              <a:buFont typeface="Wingdings" panose="05000000000000000000" pitchFamily="2" charset="2"/>
              <a:buChar char="q"/>
            </a:pPr>
            <a:endParaRPr lang="en-US" sz="1300" dirty="0"/>
          </a:p>
        </p:txBody>
      </p:sp>
      <p:graphicFrame>
        <p:nvGraphicFramePr>
          <p:cNvPr id="8" name="Chart 7">
            <a:extLst>
              <a:ext uri="{FF2B5EF4-FFF2-40B4-BE49-F238E27FC236}">
                <a16:creationId xmlns:a16="http://schemas.microsoft.com/office/drawing/2014/main" id="{1FC5B734-3E3F-47AD-9256-25121CB08792}"/>
              </a:ext>
            </a:extLst>
          </p:cNvPr>
          <p:cNvGraphicFramePr>
            <a:graphicFrameLocks/>
          </p:cNvGraphicFramePr>
          <p:nvPr>
            <p:extLst>
              <p:ext uri="{D42A27DB-BD31-4B8C-83A1-F6EECF244321}">
                <p14:modId xmlns:p14="http://schemas.microsoft.com/office/powerpoint/2010/main" val="665264341"/>
              </p:ext>
            </p:extLst>
          </p:nvPr>
        </p:nvGraphicFramePr>
        <p:xfrm>
          <a:off x="1496525" y="1078070"/>
          <a:ext cx="5334000" cy="3331698"/>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9BE46328-21ED-46F1-866C-DEDFEB4F6551}"/>
              </a:ext>
            </a:extLst>
          </p:cNvPr>
          <p:cNvGraphicFramePr>
            <a:graphicFrameLocks/>
          </p:cNvGraphicFramePr>
          <p:nvPr>
            <p:extLst>
              <p:ext uri="{D42A27DB-BD31-4B8C-83A1-F6EECF244321}">
                <p14:modId xmlns:p14="http://schemas.microsoft.com/office/powerpoint/2010/main" val="2008042646"/>
              </p:ext>
            </p:extLst>
          </p:nvPr>
        </p:nvGraphicFramePr>
        <p:xfrm>
          <a:off x="6830525" y="1078071"/>
          <a:ext cx="5081565" cy="333169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8595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4E8CB-1722-444F-9AB4-6A620502CAD5}"/>
              </a:ext>
            </a:extLst>
          </p:cNvPr>
          <p:cNvSpPr>
            <a:spLocks noGrp="1"/>
          </p:cNvSpPr>
          <p:nvPr>
            <p:ph type="title"/>
          </p:nvPr>
        </p:nvSpPr>
        <p:spPr>
          <a:xfrm>
            <a:off x="800100" y="210381"/>
            <a:ext cx="11391900" cy="648335"/>
          </a:xfrm>
        </p:spPr>
        <p:txBody>
          <a:bodyPr>
            <a:normAutofit/>
          </a:bodyPr>
          <a:lstStyle/>
          <a:p>
            <a:r>
              <a:rPr lang="en-US" sz="2800" dirty="0"/>
              <a:t>Technological Challenges</a:t>
            </a:r>
          </a:p>
        </p:txBody>
      </p:sp>
      <p:sp>
        <p:nvSpPr>
          <p:cNvPr id="3" name="TextBox 2">
            <a:extLst>
              <a:ext uri="{FF2B5EF4-FFF2-40B4-BE49-F238E27FC236}">
                <a16:creationId xmlns:a16="http://schemas.microsoft.com/office/drawing/2014/main" id="{2CB00575-6072-475F-8E9A-9A3E092385BF}"/>
              </a:ext>
            </a:extLst>
          </p:cNvPr>
          <p:cNvSpPr txBox="1"/>
          <p:nvPr/>
        </p:nvSpPr>
        <p:spPr>
          <a:xfrm>
            <a:off x="3308690" y="5410157"/>
            <a:ext cx="7114005" cy="723275"/>
          </a:xfrm>
          <a:prstGeom prst="rect">
            <a:avLst/>
          </a:prstGeom>
          <a:noFill/>
        </p:spPr>
        <p:txBody>
          <a:bodyPr wrap="square" rtlCol="0">
            <a:spAutoFit/>
          </a:bodyPr>
          <a:lstStyle/>
          <a:p>
            <a:pPr marL="285750" indent="-285750">
              <a:spcAft>
                <a:spcPts val="600"/>
              </a:spcAft>
              <a:buFont typeface="Wingdings" panose="05000000000000000000" pitchFamily="2" charset="2"/>
              <a:buChar char="q"/>
            </a:pPr>
            <a:r>
              <a:rPr lang="en-US" sz="1200" dirty="0">
                <a:latin typeface="Calibri" panose="020F0502020204030204" pitchFamily="34" charset="0"/>
                <a:cs typeface="Calibri" panose="020F0502020204030204" pitchFamily="34" charset="0"/>
              </a:rPr>
              <a:t>The most common challenges family members said they were facing was “Completing work,” “Programs/Curriculum,” “Navigating Google Classroom,” and “Communicating with teachers and staff.” </a:t>
            </a:r>
          </a:p>
          <a:p>
            <a:pPr marL="285750" indent="-285750">
              <a:spcAft>
                <a:spcPts val="600"/>
              </a:spcAft>
              <a:buFont typeface="Wingdings" panose="05000000000000000000" pitchFamily="2" charset="2"/>
              <a:buChar char="q"/>
            </a:pPr>
            <a:r>
              <a:rPr lang="en-US" sz="1200" dirty="0">
                <a:latin typeface="Calibri" panose="020F0502020204030204" pitchFamily="34" charset="0"/>
                <a:cs typeface="Calibri" panose="020F0502020204030204" pitchFamily="34" charset="0"/>
              </a:rPr>
              <a:t>Nearly one-quarter of respondents (23.91%) said they were facing no challenges with technology.</a:t>
            </a:r>
          </a:p>
        </p:txBody>
      </p:sp>
      <p:graphicFrame>
        <p:nvGraphicFramePr>
          <p:cNvPr id="5" name="Chart 4">
            <a:extLst>
              <a:ext uri="{FF2B5EF4-FFF2-40B4-BE49-F238E27FC236}">
                <a16:creationId xmlns:a16="http://schemas.microsoft.com/office/drawing/2014/main" id="{B15EB18E-8086-4A49-B5C5-5AA3BE0D7FBE}"/>
              </a:ext>
            </a:extLst>
          </p:cNvPr>
          <p:cNvGraphicFramePr>
            <a:graphicFrameLocks/>
          </p:cNvGraphicFramePr>
          <p:nvPr>
            <p:extLst>
              <p:ext uri="{D42A27DB-BD31-4B8C-83A1-F6EECF244321}">
                <p14:modId xmlns:p14="http://schemas.microsoft.com/office/powerpoint/2010/main" val="2233827286"/>
              </p:ext>
            </p:extLst>
          </p:nvPr>
        </p:nvGraphicFramePr>
        <p:xfrm>
          <a:off x="1769305" y="882497"/>
          <a:ext cx="9453489" cy="464237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288640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CBCB9-41BE-46AB-B4EC-BE8417EC05AD}"/>
              </a:ext>
            </a:extLst>
          </p:cNvPr>
          <p:cNvSpPr>
            <a:spLocks noGrp="1"/>
          </p:cNvSpPr>
          <p:nvPr>
            <p:ph type="title"/>
          </p:nvPr>
        </p:nvSpPr>
        <p:spPr>
          <a:xfrm>
            <a:off x="1744981" y="347471"/>
            <a:ext cx="9951720" cy="434339"/>
          </a:xfrm>
        </p:spPr>
        <p:txBody>
          <a:bodyPr>
            <a:normAutofit fontScale="90000"/>
          </a:bodyPr>
          <a:lstStyle/>
          <a:p>
            <a:r>
              <a:rPr lang="en-US" sz="3100" dirty="0"/>
              <a:t>Requested Training</a:t>
            </a:r>
            <a:endParaRPr lang="en-US" dirty="0"/>
          </a:p>
        </p:txBody>
      </p:sp>
      <p:sp>
        <p:nvSpPr>
          <p:cNvPr id="12" name="TextBox 11">
            <a:extLst>
              <a:ext uri="{FF2B5EF4-FFF2-40B4-BE49-F238E27FC236}">
                <a16:creationId xmlns:a16="http://schemas.microsoft.com/office/drawing/2014/main" id="{4F3BDCEA-7777-4D2D-A1E9-BDA08F65661C}"/>
              </a:ext>
            </a:extLst>
          </p:cNvPr>
          <p:cNvSpPr txBox="1"/>
          <p:nvPr/>
        </p:nvSpPr>
        <p:spPr>
          <a:xfrm>
            <a:off x="3209780" y="5617761"/>
            <a:ext cx="8252460" cy="1169551"/>
          </a:xfrm>
          <a:prstGeom prst="rect">
            <a:avLst/>
          </a:prstGeom>
          <a:noFill/>
        </p:spPr>
        <p:txBody>
          <a:bodyPr wrap="square" rtlCol="0">
            <a:spAutoFit/>
          </a:bodyPr>
          <a:lstStyle/>
          <a:p>
            <a:pPr marL="285750" indent="-285750">
              <a:spcAft>
                <a:spcPts val="600"/>
              </a:spcAft>
              <a:buFont typeface="Wingdings" panose="05000000000000000000" pitchFamily="2" charset="2"/>
              <a:buChar char="q"/>
            </a:pPr>
            <a:r>
              <a:rPr lang="en-US" sz="1200" dirty="0">
                <a:latin typeface="Calibri" panose="020F0502020204030204" pitchFamily="34" charset="0"/>
                <a:cs typeface="Calibri" panose="020F0502020204030204" pitchFamily="34" charset="0"/>
              </a:rPr>
              <a:t>Nearly 37% of respondents did not request additional training.</a:t>
            </a:r>
          </a:p>
          <a:p>
            <a:pPr marL="285750" indent="-285750">
              <a:spcAft>
                <a:spcPts val="600"/>
              </a:spcAft>
              <a:buFont typeface="Wingdings" panose="05000000000000000000" pitchFamily="2" charset="2"/>
              <a:buChar char="q"/>
            </a:pPr>
            <a:r>
              <a:rPr lang="en-US" sz="1200" dirty="0">
                <a:effectLst/>
                <a:latin typeface="Calibri" panose="020F0502020204030204" pitchFamily="34" charset="0"/>
                <a:ea typeface="Calibri" panose="020F0502020204030204" pitchFamily="34" charset="0"/>
                <a:cs typeface="Times New Roman" panose="02020603050405020304" pitchFamily="18" charset="0"/>
              </a:rPr>
              <a:t>Among the open-ended responses, the next most frequently requested topics were “Tuning in assignments,” “Google Classroom,” “Programs/Curriculum,” and “All” or “Yes.”</a:t>
            </a:r>
            <a:endParaRPr lang="en-US" sz="1200" dirty="0">
              <a:latin typeface="Calibri" panose="020F0502020204030204" pitchFamily="34" charset="0"/>
              <a:cs typeface="Calibri" panose="020F0502020204030204" pitchFamily="34" charset="0"/>
            </a:endParaRPr>
          </a:p>
          <a:p>
            <a:pPr marL="285750" indent="-285750">
              <a:spcAft>
                <a:spcPts val="600"/>
              </a:spcAft>
              <a:buFont typeface="Wingdings" panose="05000000000000000000" pitchFamily="2" charset="2"/>
              <a:buChar char="q"/>
            </a:pPr>
            <a:r>
              <a:rPr lang="en-US" sz="1200" dirty="0">
                <a:effectLst/>
                <a:latin typeface="Calibri" panose="020F0502020204030204" pitchFamily="34" charset="0"/>
                <a:ea typeface="Calibri" panose="020F0502020204030204" pitchFamily="34" charset="0"/>
                <a:cs typeface="Times New Roman" panose="02020603050405020304" pitchFamily="18" charset="0"/>
              </a:rPr>
              <a:t>Other topics mentioned less frequently included uploading videos, getting written directions or materials workbooks, managing multiple students or classes, unblocking videos, and hardware issues. </a:t>
            </a:r>
            <a:r>
              <a:rPr lang="en-US" sz="1200" dirty="0">
                <a:latin typeface="Calibri" panose="020F0502020204030204" pitchFamily="34" charset="0"/>
                <a:cs typeface="Calibri" panose="020F0502020204030204" pitchFamily="34" charset="0"/>
              </a:rPr>
              <a:t>.</a:t>
            </a:r>
          </a:p>
        </p:txBody>
      </p:sp>
      <p:graphicFrame>
        <p:nvGraphicFramePr>
          <p:cNvPr id="5" name="Chart 4">
            <a:extLst>
              <a:ext uri="{FF2B5EF4-FFF2-40B4-BE49-F238E27FC236}">
                <a16:creationId xmlns:a16="http://schemas.microsoft.com/office/drawing/2014/main" id="{5DA73D49-F8A3-4128-BCDA-E5305F17E239}"/>
              </a:ext>
            </a:extLst>
          </p:cNvPr>
          <p:cNvGraphicFramePr>
            <a:graphicFrameLocks/>
          </p:cNvGraphicFramePr>
          <p:nvPr>
            <p:extLst>
              <p:ext uri="{D42A27DB-BD31-4B8C-83A1-F6EECF244321}">
                <p14:modId xmlns:p14="http://schemas.microsoft.com/office/powerpoint/2010/main" val="1478816541"/>
              </p:ext>
            </p:extLst>
          </p:nvPr>
        </p:nvGraphicFramePr>
        <p:xfrm>
          <a:off x="2970738" y="1061496"/>
          <a:ext cx="7500205" cy="427657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538673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6">
            <a:extLst>
              <a:ext uri="{FF2B5EF4-FFF2-40B4-BE49-F238E27FC236}">
                <a16:creationId xmlns:a16="http://schemas.microsoft.com/office/drawing/2014/main" id="{E9D059B6-ADD8-488A-B346-63289E90D1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100" y="-4763"/>
            <a:ext cx="5014912" cy="6862763"/>
            <a:chOff x="2928938" y="-4763"/>
            <a:chExt cx="5014912" cy="6862763"/>
          </a:xfrm>
        </p:grpSpPr>
        <p:sp>
          <p:nvSpPr>
            <p:cNvPr id="8" name="Freeform 6">
              <a:extLst>
                <a:ext uri="{FF2B5EF4-FFF2-40B4-BE49-F238E27FC236}">
                  <a16:creationId xmlns:a16="http://schemas.microsoft.com/office/drawing/2014/main" id="{F69B42B4-BC82-4495-A6F9-A28167B56A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9" name="Freeform 7">
              <a:extLst>
                <a:ext uri="{FF2B5EF4-FFF2-40B4-BE49-F238E27FC236}">
                  <a16:creationId xmlns:a16="http://schemas.microsoft.com/office/drawing/2014/main" id="{83CC168C-2AD4-4FFB-9F25-420ED6514C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10" name="Freeform 9">
              <a:extLst>
                <a:ext uri="{FF2B5EF4-FFF2-40B4-BE49-F238E27FC236}">
                  <a16:creationId xmlns:a16="http://schemas.microsoft.com/office/drawing/2014/main" id="{6C9F369A-6158-4AE8-BA04-138A9DFFAE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11" name="Freeform 10">
              <a:extLst>
                <a:ext uri="{FF2B5EF4-FFF2-40B4-BE49-F238E27FC236}">
                  <a16:creationId xmlns:a16="http://schemas.microsoft.com/office/drawing/2014/main" id="{FC7B1DF4-AD98-42A8-820F-667A3DCC40A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12" name="Freeform 11">
              <a:extLst>
                <a:ext uri="{FF2B5EF4-FFF2-40B4-BE49-F238E27FC236}">
                  <a16:creationId xmlns:a16="http://schemas.microsoft.com/office/drawing/2014/main" id="{61C58B74-3656-4FD5-AC47-EE3A59EBB81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13" name="Freeform 12">
              <a:extLst>
                <a:ext uri="{FF2B5EF4-FFF2-40B4-BE49-F238E27FC236}">
                  <a16:creationId xmlns:a16="http://schemas.microsoft.com/office/drawing/2014/main" id="{8B349A01-D803-4A18-B608-47BFCED434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useBgFill="1">
        <p:nvSpPr>
          <p:cNvPr id="30" name="Rectangle 14">
            <a:extLst>
              <a:ext uri="{FF2B5EF4-FFF2-40B4-BE49-F238E27FC236}">
                <a16:creationId xmlns:a16="http://schemas.microsoft.com/office/drawing/2014/main" id="{CE3D4922-3D1C-4679-9A86-15BFC1A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164E9BCF-1B67-4514-808C-A5DCBDEB4A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31" name="Group 18">
            <a:extLst>
              <a:ext uri="{FF2B5EF4-FFF2-40B4-BE49-F238E27FC236}">
                <a16:creationId xmlns:a16="http://schemas.microsoft.com/office/drawing/2014/main" id="{32238778-9D1D-45F4-BB78-76F208A224B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20" name="Freeform 6">
              <a:extLst>
                <a:ext uri="{FF2B5EF4-FFF2-40B4-BE49-F238E27FC236}">
                  <a16:creationId xmlns:a16="http://schemas.microsoft.com/office/drawing/2014/main" id="{93667F4D-F2CD-4E50-BACC-24766910F7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21" name="Freeform 7">
              <a:extLst>
                <a:ext uri="{FF2B5EF4-FFF2-40B4-BE49-F238E27FC236}">
                  <a16:creationId xmlns:a16="http://schemas.microsoft.com/office/drawing/2014/main" id="{20CAAE25-D2F2-493F-9569-EC552C1ADD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22" name="Freeform 8">
              <a:extLst>
                <a:ext uri="{FF2B5EF4-FFF2-40B4-BE49-F238E27FC236}">
                  <a16:creationId xmlns:a16="http://schemas.microsoft.com/office/drawing/2014/main" id="{42D5E996-541D-42BA-8B22-F7E96752CE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23" name="Freeform 9">
              <a:extLst>
                <a:ext uri="{FF2B5EF4-FFF2-40B4-BE49-F238E27FC236}">
                  <a16:creationId xmlns:a16="http://schemas.microsoft.com/office/drawing/2014/main" id="{6BDB86F1-7C07-4D49-B9C9-7837A1FB25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24" name="Freeform 10">
              <a:extLst>
                <a:ext uri="{FF2B5EF4-FFF2-40B4-BE49-F238E27FC236}">
                  <a16:creationId xmlns:a16="http://schemas.microsoft.com/office/drawing/2014/main" id="{92FDEA97-0861-44C0-9B26-4BB5F777AE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25" name="Freeform 11">
              <a:extLst>
                <a:ext uri="{FF2B5EF4-FFF2-40B4-BE49-F238E27FC236}">
                  <a16:creationId xmlns:a16="http://schemas.microsoft.com/office/drawing/2014/main" id="{A9F3AA02-C861-444A-9178-0BD3D3CE16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1">
            <a:extLst>
              <a:ext uri="{FF2B5EF4-FFF2-40B4-BE49-F238E27FC236}">
                <a16:creationId xmlns:a16="http://schemas.microsoft.com/office/drawing/2014/main" id="{DE0F2BFE-DE32-4E19-8DC4-46A5C993096A}"/>
              </a:ext>
            </a:extLst>
          </p:cNvPr>
          <p:cNvSpPr>
            <a:spLocks noGrp="1"/>
          </p:cNvSpPr>
          <p:nvPr>
            <p:ph type="title"/>
          </p:nvPr>
        </p:nvSpPr>
        <p:spPr>
          <a:xfrm>
            <a:off x="4850405" y="1396180"/>
            <a:ext cx="6698127" cy="3842570"/>
          </a:xfrm>
        </p:spPr>
        <p:txBody>
          <a:bodyPr vert="horz" lIns="91440" tIns="45720" rIns="91440" bIns="45720" rtlCol="0" anchor="ctr">
            <a:normAutofit/>
          </a:bodyPr>
          <a:lstStyle/>
          <a:p>
            <a:pPr algn="l"/>
            <a:r>
              <a:rPr lang="en-US" sz="6000"/>
              <a:t>Conclusions &amp; Recommendations</a:t>
            </a:r>
          </a:p>
        </p:txBody>
      </p:sp>
    </p:spTree>
    <p:extLst>
      <p:ext uri="{BB962C8B-B14F-4D97-AF65-F5344CB8AC3E}">
        <p14:creationId xmlns:p14="http://schemas.microsoft.com/office/powerpoint/2010/main" val="3949768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935DB6C-B726-42C5-83CB-E60FA6C2295A}"/>
              </a:ext>
            </a:extLst>
          </p:cNvPr>
          <p:cNvSpPr txBox="1"/>
          <p:nvPr/>
        </p:nvSpPr>
        <p:spPr>
          <a:xfrm>
            <a:off x="1722120" y="830580"/>
            <a:ext cx="9464040" cy="6447919"/>
          </a:xfrm>
          <a:prstGeom prst="rect">
            <a:avLst/>
          </a:prstGeom>
          <a:noFill/>
        </p:spPr>
        <p:txBody>
          <a:bodyPr wrap="square" lIns="91440" tIns="45720" rIns="91440" bIns="45720" rtlCol="0" anchor="t">
            <a:spAutoFit/>
          </a:bodyPr>
          <a:lstStyle/>
          <a:p>
            <a:pPr>
              <a:spcAft>
                <a:spcPts val="1200"/>
              </a:spcAft>
            </a:pPr>
            <a:r>
              <a:rPr lang="en-US" sz="2000" b="1" u="sng" dirty="0"/>
              <a:t>Recommendations</a:t>
            </a:r>
          </a:p>
          <a:p>
            <a:pPr marL="285750" indent="-285750">
              <a:spcAft>
                <a:spcPts val="600"/>
              </a:spcAft>
              <a:buFont typeface="Wingdings" panose="05000000000000000000" pitchFamily="2" charset="2"/>
              <a:buChar char="§"/>
            </a:pPr>
            <a:r>
              <a:rPr lang="en-US" dirty="0"/>
              <a:t>Consider how to prioritize both outreach and the development of resources.  For example, it may be useful to share this data with key stakeholders (key teachers, building and district leaders and Tech Mentors) to tease out further what’s critically needed.  For example, for 16.3% of respondents, it was as basic as turning in assignments.  Yet, it is unclear what that means or looks like for every teacher or every classroom.  Is the function of “turning in an assignment” the same across classrooms, grades, and buildings?  If so, a tutorial may be so targeted.  If not, those nuances must be determined before a tutorial can be developed. </a:t>
            </a:r>
          </a:p>
          <a:p>
            <a:pPr marL="285750" indent="-285750">
              <a:spcAft>
                <a:spcPts val="600"/>
              </a:spcAft>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It is not easy to get everyone using the same tools, and a single tool may not meet the needs of all staff, disciplines, or grades.  However, the closer we can come to uniformity, the easier it will be to apply support for teachers and families.  </a:t>
            </a:r>
          </a:p>
          <a:p>
            <a:pPr marL="285750" indent="-285750">
              <a:spcAft>
                <a:spcPts val="600"/>
              </a:spcAft>
              <a:buFont typeface="Wingdings" panose="05000000000000000000" pitchFamily="2" charset="2"/>
              <a:buChar char="§"/>
            </a:pPr>
            <a:r>
              <a:rPr lang="en-US" dirty="0">
                <a:effectLst/>
                <a:latin typeface="Calibri" panose="020F0502020204030204" pitchFamily="34" charset="0"/>
                <a:ea typeface="Calibri" panose="020F0502020204030204" pitchFamily="34" charset="0"/>
                <a:cs typeface="Times New Roman" panose="02020603050405020304" pitchFamily="18" charset="0"/>
              </a:rPr>
              <a:t>Once some priorities are determined, vet them with building leaders to ensure that topics or issues are not missed and to continue to build buy-in as well as the notion that support is coming.  In challenging times, buildings and groups (content area groups, for example) can feel isolated.  Do what is possible to include these stakeholder groups in making sense of data and prioritizing the response. The evaluation team is happy to assist as needed.  </a:t>
            </a:r>
          </a:p>
          <a:p>
            <a:pPr marL="285750" indent="-285750">
              <a:spcAft>
                <a:spcPts val="6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6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600"/>
              </a:spcAft>
              <a:buFont typeface="Wingdings" panose="05000000000000000000" pitchFamily="2" charset="2"/>
              <a:buChar char="§"/>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spcAft>
                <a:spcPts val="600"/>
              </a:spcAft>
              <a:buFont typeface="Wingdings" panose="05000000000000000000" pitchFamily="2" charset="2"/>
              <a:buChar char="§"/>
            </a:pPr>
            <a:endParaRPr lang="en-US" sz="1600" dirty="0"/>
          </a:p>
          <a:p>
            <a:pPr>
              <a:spcAft>
                <a:spcPts val="600"/>
              </a:spcAft>
            </a:pPr>
            <a:endParaRPr lang="en-US" sz="1600" dirty="0"/>
          </a:p>
        </p:txBody>
      </p:sp>
    </p:spTree>
    <p:extLst>
      <p:ext uri="{BB962C8B-B14F-4D97-AF65-F5344CB8AC3E}">
        <p14:creationId xmlns:p14="http://schemas.microsoft.com/office/powerpoint/2010/main" val="28187411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BC1C1C"/>
      </a:accent1>
      <a:accent2>
        <a:srgbClr val="F67534"/>
      </a:accent2>
      <a:accent3>
        <a:srgbClr val="EAAC35"/>
      </a:accent3>
      <a:accent4>
        <a:srgbClr val="9BAF68"/>
      </a:accent4>
      <a:accent5>
        <a:srgbClr val="68B9A6"/>
      </a:accent5>
      <a:accent6>
        <a:srgbClr val="50B1D4"/>
      </a:accent6>
      <a:hlink>
        <a:srgbClr val="E46416"/>
      </a:hlink>
      <a:folHlink>
        <a:srgbClr val="EE9340"/>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93B4CCAC-FD5A-4D59-B1AC-EAF45910B5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roject xmlns="15725b8c-695e-4644-9844-9bf57cb24486" xsi:nil="true"/>
    <Year xmlns="15725b8c-695e-4644-9844-9bf57cb24486" xsi:nil="true"/>
    <SharedWithUsers xmlns="d61daf20-cbe4-48d1-a377-124bddb6ede9">
      <UserInfo>
        <DisplayName>Paul Jivoff</DisplayName>
        <AccountId>11</AccountId>
        <AccountType/>
      </UserInfo>
      <UserInfo>
        <DisplayName>Laura Payne Bourcy</DisplayName>
        <AccountId>12</AccountId>
        <AccountType/>
      </UserInfo>
    </SharedWithUsers>
    <TaxCatchAll xmlns="d61daf20-cbe4-48d1-a377-124bddb6ede9"/>
    <TaxKeywordTaxHTField xmlns="d61daf20-cbe4-48d1-a377-124bddb6ede9">
      <Terms xmlns="http://schemas.microsoft.com/office/infopath/2007/PartnerControls"/>
    </TaxKeywordTaxHTField>
    <DocumentType xmlns="15725b8c-695e-4644-9844-9bf57cb24486" xsi:nil="true"/>
    <Funder xmlns="15725b8c-695e-4644-9844-9bf57cb24486" xsi:nil="true"/>
    <Creator xmlns="15725b8c-695e-4644-9844-9bf57cb24486" xsi:nil="true"/>
    <Client xmlns="15725b8c-695e-4644-9844-9bf57cb24486" xsi:nil="true"/>
    <Office xmlns="15725b8c-695e-4644-9844-9bf57cb24486"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1CFB43399CBD4742B29EEAD8B804A940" ma:contentTypeVersion="18" ma:contentTypeDescription="Create a new document." ma:contentTypeScope="" ma:versionID="6461bc4aa57331a35970fec92c6aa2ed">
  <xsd:schema xmlns:xsd="http://www.w3.org/2001/XMLSchema" xmlns:xs="http://www.w3.org/2001/XMLSchema" xmlns:p="http://schemas.microsoft.com/office/2006/metadata/properties" xmlns:ns2="15725b8c-695e-4644-9844-9bf57cb24486" xmlns:ns3="d61daf20-cbe4-48d1-a377-124bddb6ede9" targetNamespace="http://schemas.microsoft.com/office/2006/metadata/properties" ma:root="true" ma:fieldsID="99c9948c4410ac4a852c68f45decd036" ns2:_="" ns3:_="">
    <xsd:import namespace="15725b8c-695e-4644-9844-9bf57cb24486"/>
    <xsd:import namespace="d61daf20-cbe4-48d1-a377-124bddb6ede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Project" minOccurs="0"/>
                <xsd:element ref="ns2:DocumentType" minOccurs="0"/>
                <xsd:element ref="ns2:Office" minOccurs="0"/>
                <xsd:element ref="ns2:Client" minOccurs="0"/>
                <xsd:element ref="ns2:Funder" minOccurs="0"/>
                <xsd:element ref="ns2:Creator" minOccurs="0"/>
                <xsd:element ref="ns2:Year" minOccurs="0"/>
                <xsd:element ref="ns3:TaxKeywordTaxHTField"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725b8c-695e-4644-9844-9bf57cb244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Project" ma:index="12" nillable="true" ma:displayName="Project" ma:format="Dropdown" ma:internalName="Project">
      <xsd:simpleType>
        <xsd:restriction base="dms:Text">
          <xsd:maxLength value="255"/>
        </xsd:restriction>
      </xsd:simpleType>
    </xsd:element>
    <xsd:element name="DocumentType" ma:index="13" nillable="true" ma:displayName="Document Type" ma:format="Dropdown" ma:internalName="DocumentType">
      <xsd:simpleType>
        <xsd:restriction base="dms:Text">
          <xsd:maxLength value="255"/>
        </xsd:restriction>
      </xsd:simpleType>
    </xsd:element>
    <xsd:element name="Office" ma:index="14" nillable="true" ma:displayName="Office" ma:description="SU OPRD, Red Group, LPBC, etc." ma:format="Dropdown" ma:internalName="Office">
      <xsd:simpleType>
        <xsd:restriction base="dms:Text">
          <xsd:maxLength value="255"/>
        </xsd:restriction>
      </xsd:simpleType>
    </xsd:element>
    <xsd:element name="Client" ma:index="15" nillable="true" ma:displayName="Client" ma:description="Who hired us?" ma:format="Dropdown" ma:internalName="Client">
      <xsd:simpleType>
        <xsd:restriction base="dms:Text">
          <xsd:maxLength value="255"/>
        </xsd:restriction>
      </xsd:simpleType>
    </xsd:element>
    <xsd:element name="Funder" ma:index="16" nillable="true" ma:displayName="Funder" ma:format="Dropdown" ma:internalName="Funder">
      <xsd:simpleType>
        <xsd:restriction base="dms:Text">
          <xsd:maxLength value="255"/>
        </xsd:restriction>
      </xsd:simpleType>
    </xsd:element>
    <xsd:element name="Creator" ma:index="17" nillable="true" ma:displayName="Creator" ma:description="Person who originally created this document" ma:format="Dropdown" ma:internalName="Creator">
      <xsd:simpleType>
        <xsd:restriction base="dms:Text">
          <xsd:maxLength value="255"/>
        </xsd:restriction>
      </xsd:simpleType>
    </xsd:element>
    <xsd:element name="Year" ma:index="18" nillable="true" ma:displayName="Year" ma:format="Dropdown" ma:internalName="Year">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61daf20-cbe4-48d1-a377-124bddb6ede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KeywordTaxHTField" ma:index="20" nillable="true" ma:taxonomy="true" ma:internalName="TaxKeywordTaxHTField" ma:taxonomyFieldName="TaxKeyword" ma:displayName="Enterprise Keywords" ma:fieldId="{23f27201-bee3-471e-b2e7-b64fd8b7ca38}" ma:taxonomyMulti="true" ma:sspId="6237e7cc-1f59-4eb6-9e79-40c8d275e619" ma:termSetId="00000000-0000-0000-0000-000000000000" ma:anchorId="00000000-0000-0000-0000-000000000000" ma:open="true" ma:isKeyword="true">
      <xsd:complexType>
        <xsd:sequence>
          <xsd:element ref="pc:Terms" minOccurs="0" maxOccurs="1"/>
        </xsd:sequence>
      </xsd:complexType>
    </xsd:element>
    <xsd:element name="TaxCatchAll" ma:index="21" nillable="true" ma:displayName="Taxonomy Catch All Column" ma:hidden="true" ma:list="{94bb6187-8a0e-4ebd-83f2-47dd9e531685}" ma:internalName="TaxCatchAll" ma:showField="CatchAllData" ma:web="d61daf20-cbe4-48d1-a377-124bddb6ed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8E6B31-3A39-4667-A379-B808F7B688A0}">
  <ds:schemaRefs>
    <ds:schemaRef ds:uri="15725b8c-695e-4644-9844-9bf57cb24486"/>
    <ds:schemaRef ds:uri="d61daf20-cbe4-48d1-a377-124bddb6ede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2C299CE-619A-4FB7-AC55-5028750701EB}">
  <ds:schemaRefs>
    <ds:schemaRef ds:uri="15725b8c-695e-4644-9844-9bf57cb24486"/>
    <ds:schemaRef ds:uri="d61daf20-cbe4-48d1-a377-124bddb6ede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29C6BB69-3A25-4B60-A0AB-443B385B45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206</TotalTime>
  <Words>690</Words>
  <Application>Microsoft Office PowerPoint</Application>
  <PresentationFormat>Widescreen</PresentationFormat>
  <Paragraphs>36</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Corbel</vt:lpstr>
      <vt:lpstr>Georgia</vt:lpstr>
      <vt:lpstr>Wingdings</vt:lpstr>
      <vt:lpstr>Parallax</vt:lpstr>
      <vt:lpstr>Family Technology Survey </vt:lpstr>
      <vt:lpstr>Auburn ECSD Family Technology Survey Overview​</vt:lpstr>
      <vt:lpstr>Summary of Survey Findings</vt:lpstr>
      <vt:lpstr>Demographics</vt:lpstr>
      <vt:lpstr>Technological Challenges</vt:lpstr>
      <vt:lpstr>Requested Training</vt:lpstr>
      <vt:lpstr>Conclusions &amp; Recommendations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Staff  Year End Technology Survey</dc:title>
  <dc:creator>Lucy Allchin</dc:creator>
  <cp:lastModifiedBy>Paul Jivoff</cp:lastModifiedBy>
  <cp:revision>4</cp:revision>
  <dcterms:created xsi:type="dcterms:W3CDTF">2019-06-25T12:53:10Z</dcterms:created>
  <dcterms:modified xsi:type="dcterms:W3CDTF">2020-11-24T17:17:52Z</dcterms:modified>
</cp:coreProperties>
</file>